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989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1844824"/>
            <a:ext cx="70339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Занятие по ФЭМП на тему: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«Математическое  «Поле чудес»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ля детей подготовительной к школе группы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4653136"/>
            <a:ext cx="3257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Селина Е. 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воспитатели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5949280"/>
            <a:ext cx="14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fun-edu.ru/wp-content/uploads/2016/06/5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356992"/>
            <a:ext cx="376869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908720"/>
            <a:ext cx="71746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этом задании, нам нужно вспомнить геометрические фигуры: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Отгадайте загадки о геометрических фигурах.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844824"/>
            <a:ext cx="419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этой фигуры нет углов, но это не овал.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upload.wikimedia.org/wikipedia/ru/thumb/e/e4/TOX_icon.svg/1200px-TOX_ico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556792"/>
            <a:ext cx="940808" cy="9361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2636912"/>
            <a:ext cx="579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этой фигуры 4 угла, 4 стороны, все одинаковой длины.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pngimg.com/uploads/square/square_PNG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348880"/>
            <a:ext cx="864096" cy="8640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3573016"/>
            <a:ext cx="347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этой фигуры 3 угла, 3 стороны.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s://im0-tub-ru.yandex.net/i?id=62bd13e510e7c84cc4f3c14073edf8ec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284984"/>
            <a:ext cx="792088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4437112"/>
            <a:ext cx="623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этой фигуры 4 угла, 4 стороны попарно одинаковой длины.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https://conceptdraw.com/a2132c3/p32/preview/640/pict--emergency-battery-unit-lighting---vector-stencils-library.png--diagram-flowchart-examp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96136" y="4941168"/>
            <a:ext cx="1619206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8" grpId="0" build="allAtOnce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609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Молодцы. А теперь немного отдохнем и подвигаемся.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052736"/>
            <a:ext cx="619268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на плечи руки ставим,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Начинам их вращать,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осанку мы исправим,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Один-2-3-4-5!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(Руки к плечам, круговые вращения плечами вперед и назад.)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 получше нам размяться,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Будем ниже наклоняться.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Наклоняемся вперед,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потом наоборот.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(Наклоны вперед и назад.)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Вот еще одно заданье-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Выполняем приседанья.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ленитесь приседать!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Один -2-3-4-5!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(Приседания).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 7 раз в ладоши хлопнем,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раз ногами топнем.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 Хлопки, топот.)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попрыгаем немного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пройдемся по дороге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столы садимся дружно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 теперь учиться нужно.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(Прыжки на месте. Ходьба на месте.)</a:t>
            </a:r>
          </a:p>
          <a:p>
            <a:endParaRPr lang="ru-RU" dirty="0"/>
          </a:p>
        </p:txBody>
      </p:sp>
      <p:pic>
        <p:nvPicPr>
          <p:cNvPr id="2" name="Picture 2" descr="https://im0-tub-ru.yandex.net/i?id=afce39826aa30dc816f2e4a49edc42ba-l&amp;n=13"/>
          <p:cNvPicPr>
            <a:picLocks noChangeAspect="1" noChangeArrowheads="1"/>
          </p:cNvPicPr>
          <p:nvPr/>
        </p:nvPicPr>
        <p:blipFill>
          <a:blip r:embed="rId3" cstate="print"/>
          <a:srcRect l="28247" t="25000" r="27435" b="6818"/>
          <a:stretch>
            <a:fillRect/>
          </a:stretch>
        </p:blipFill>
        <p:spPr bwMode="auto">
          <a:xfrm>
            <a:off x="5580112" y="2132856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5" y="90872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Вот, мы с вами немного отдохнули, а теперь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смотрим 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барабан.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55679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нам выпал фиолетовый сектор, который называется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«Сложи фигуру животного из счётных палочек».</a:t>
            </a:r>
            <a:endParaRPr lang="ru-RU" b="1" i="1" dirty="0"/>
          </a:p>
        </p:txBody>
      </p:sp>
      <p:pic>
        <p:nvPicPr>
          <p:cNvPr id="7" name="Picture 2" descr="https://cdn3.vectorstock.com/i/1000x1000/12/27/wheel-fortune-vector-581227.jpg"/>
          <p:cNvPicPr>
            <a:picLocks noChangeAspect="1" noChangeArrowheads="1"/>
          </p:cNvPicPr>
          <p:nvPr/>
        </p:nvPicPr>
        <p:blipFill>
          <a:blip r:embed="rId3" cstate="print"/>
          <a:srcRect t="7725" b="13099"/>
          <a:stretch>
            <a:fillRect/>
          </a:stretch>
        </p:blipFill>
        <p:spPr bwMode="auto">
          <a:xfrm>
            <a:off x="1763688" y="2204864"/>
            <a:ext cx="5040560" cy="4104456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3203848" y="3645024"/>
            <a:ext cx="1080120" cy="57606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 descr="https://fsd.kopilkaurokov.ru/up/html/2018/02/05/k_5a78848c54f6d/img_user_file_5a78848ce167f_9.jpg"/>
          <p:cNvPicPr>
            <a:picLocks noChangeAspect="1" noChangeArrowheads="1"/>
          </p:cNvPicPr>
          <p:nvPr/>
        </p:nvPicPr>
        <p:blipFill>
          <a:blip r:embed="rId3" cstate="print"/>
          <a:srcRect l="14175" r="12589"/>
          <a:stretch>
            <a:fillRect/>
          </a:stretch>
        </p:blipFill>
        <p:spPr bwMode="auto">
          <a:xfrm>
            <a:off x="1907704" y="980728"/>
            <a:ext cx="5400600" cy="450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9087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Молодцы, и с этим заданием вы справились.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Смотрим 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барабан.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cdn3.vectorstock.com/i/1000x1000/12/27/wheel-fortune-vector-581227.jpg"/>
          <p:cNvPicPr>
            <a:picLocks noChangeAspect="1" noChangeArrowheads="1"/>
          </p:cNvPicPr>
          <p:nvPr/>
        </p:nvPicPr>
        <p:blipFill>
          <a:blip r:embed="rId3" cstate="print"/>
          <a:srcRect t="7725" b="13099"/>
          <a:stretch>
            <a:fillRect/>
          </a:stretch>
        </p:blipFill>
        <p:spPr bwMode="auto">
          <a:xfrm>
            <a:off x="1691680" y="2204864"/>
            <a:ext cx="5040560" cy="410445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4211960" y="4149080"/>
            <a:ext cx="0" cy="129614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7664" y="1628800"/>
            <a:ext cx="7035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нам выпал оранжевый сектор. Задание оранжевого сектора: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«Составь и реши задачу».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8674" name="Picture 2" descr="https://mir-s3-cdn-cf.behance.net/project_modules/fs/1ca5a028059907.5636efdc5a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7240263" cy="4144656"/>
          </a:xfrm>
          <a:prstGeom prst="rect">
            <a:avLst/>
          </a:prstGeom>
          <a:noFill/>
        </p:spPr>
      </p:pic>
      <p:pic>
        <p:nvPicPr>
          <p:cNvPr id="28678" name="Picture 6" descr="https://i.pinimg.com/originals/52/93/9d/52939db38f1ac3ddddd5e0a9e9945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97152"/>
            <a:ext cx="1474708" cy="908720"/>
          </a:xfrm>
          <a:prstGeom prst="rect">
            <a:avLst/>
          </a:prstGeom>
          <a:noFill/>
        </p:spPr>
      </p:pic>
      <p:pic>
        <p:nvPicPr>
          <p:cNvPr id="7" name="Picture 6" descr="https://i.pinimg.com/originals/52/93/9d/52939db38f1ac3ddddd5e0a9e9945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085184"/>
            <a:ext cx="1474708" cy="908720"/>
          </a:xfrm>
          <a:prstGeom prst="rect">
            <a:avLst/>
          </a:prstGeom>
          <a:noFill/>
        </p:spPr>
      </p:pic>
      <p:pic>
        <p:nvPicPr>
          <p:cNvPr id="8" name="Picture 6" descr="https://i.pinimg.com/originals/52/93/9d/52939db38f1ac3ddddd5e0a9e9945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97152"/>
            <a:ext cx="1474708" cy="908720"/>
          </a:xfrm>
          <a:prstGeom prst="rect">
            <a:avLst/>
          </a:prstGeom>
          <a:noFill/>
        </p:spPr>
      </p:pic>
      <p:pic>
        <p:nvPicPr>
          <p:cNvPr id="9" name="Picture 6" descr="https://i.pinimg.com/originals/52/93/9d/52939db38f1ac3ddddd5e0a9e9945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85184"/>
            <a:ext cx="1474708" cy="908720"/>
          </a:xfrm>
          <a:prstGeom prst="rect">
            <a:avLst/>
          </a:prstGeom>
          <a:noFill/>
        </p:spPr>
      </p:pic>
      <p:pic>
        <p:nvPicPr>
          <p:cNvPr id="10" name="Picture 6" descr="https://i.pinimg.com/originals/52/93/9d/52939db38f1ac3ddddd5e0a9e9945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517232"/>
            <a:ext cx="1474708" cy="908720"/>
          </a:xfrm>
          <a:prstGeom prst="rect">
            <a:avLst/>
          </a:prstGeom>
          <a:noFill/>
        </p:spPr>
      </p:pic>
      <p:pic>
        <p:nvPicPr>
          <p:cNvPr id="11" name="Picture 6" descr="https://i.pinimg.com/originals/52/93/9d/52939db38f1ac3ddddd5e0a9e9945a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589240"/>
            <a:ext cx="1474708" cy="908720"/>
          </a:xfrm>
          <a:prstGeom prst="rect">
            <a:avLst/>
          </a:prstGeom>
          <a:noFill/>
        </p:spPr>
      </p:pic>
      <p:pic>
        <p:nvPicPr>
          <p:cNvPr id="28690" name="Picture 18" descr="https://im0-tub-ru.yandex.net/i?id=113642efd5377e034938c2cf82280283&amp;ref=rim&amp;n=33&amp;w=352&amp;h=1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293096"/>
            <a:ext cx="2022351" cy="1080120"/>
          </a:xfrm>
          <a:prstGeom prst="rect">
            <a:avLst/>
          </a:prstGeom>
          <a:noFill/>
        </p:spPr>
      </p:pic>
      <p:pic>
        <p:nvPicPr>
          <p:cNvPr id="18" name="Picture 18" descr="https://im0-tub-ru.yandex.net/i?id=113642efd5377e034938c2cf82280283&amp;ref=rim&amp;n=33&amp;w=352&amp;h=1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93096"/>
            <a:ext cx="2022351" cy="1080120"/>
          </a:xfrm>
          <a:prstGeom prst="rect">
            <a:avLst/>
          </a:prstGeom>
          <a:noFill/>
        </p:spPr>
      </p:pic>
      <p:pic>
        <p:nvPicPr>
          <p:cNvPr id="19" name="Picture 18" descr="https://im0-tub-ru.yandex.net/i?id=113642efd5377e034938c2cf82280283&amp;ref=rim&amp;n=33&amp;w=352&amp;h=1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157192"/>
            <a:ext cx="2022351" cy="1080120"/>
          </a:xfrm>
          <a:prstGeom prst="rect">
            <a:avLst/>
          </a:prstGeom>
          <a:noFill/>
        </p:spPr>
      </p:pic>
      <p:pic>
        <p:nvPicPr>
          <p:cNvPr id="20" name="Picture 18" descr="https://im0-tub-ru.yandex.net/i?id=113642efd5377e034938c2cf82280283&amp;ref=rim&amp;n=33&amp;w=352&amp;h=1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229200"/>
            <a:ext cx="2022351" cy="108012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411760" y="404664"/>
            <a:ext cx="4612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Составьте и решите задачу на сложение.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5656" y="908720"/>
            <a:ext cx="7396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дороге в город ехали 6 легковых автомобилей, а из города выезжали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грузовых автомобиля. Сколько всего машин ехали по дороге?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1840" y="34290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6256" y="414908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904" y="1556792"/>
            <a:ext cx="211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4+6=10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3" grpId="0" build="allAtOnce"/>
      <p:bldP spid="24" grpId="0" build="allAtOnce"/>
      <p:bldP spid="2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6649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Молодцы, ребята, вы справились заданием. Возвращаемся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барабану.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cdn3.vectorstock.com/i/1000x1000/12/27/wheel-fortune-vector-581227.jpg"/>
          <p:cNvPicPr>
            <a:picLocks noChangeAspect="1" noChangeArrowheads="1"/>
          </p:cNvPicPr>
          <p:nvPr/>
        </p:nvPicPr>
        <p:blipFill>
          <a:blip r:embed="rId3" cstate="print"/>
          <a:srcRect t="7725" b="13099"/>
          <a:stretch>
            <a:fillRect/>
          </a:stretch>
        </p:blipFill>
        <p:spPr bwMode="auto">
          <a:xfrm>
            <a:off x="1691680" y="2204864"/>
            <a:ext cx="5040560" cy="410445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131840" y="4221088"/>
            <a:ext cx="1008112" cy="57606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9672" y="141277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нам выпал белый сектор.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77281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белого сектора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Нарисуйте дорожные знаки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908720"/>
            <a:ext cx="3190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Нарисуйте недостающий знак.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ds04.infourok.ru/uploads/ex/0dbc/000689e3-399927ef/hello_html_79cb00a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6840760" cy="4824536"/>
          </a:xfrm>
          <a:prstGeom prst="rect">
            <a:avLst/>
          </a:prstGeom>
          <a:noFill/>
        </p:spPr>
      </p:pic>
      <p:pic>
        <p:nvPicPr>
          <p:cNvPr id="26628" name="Picture 4" descr="https://gde-i-kak.com/wp-content/uploads/2020/10/vezd-zapreshh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40968"/>
            <a:ext cx="2052228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980728"/>
            <a:ext cx="7230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 ребята. Вы справились со всеми заданиями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того,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снова вернуться нам нужно сосчитать от 20 до 1.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Число 20 - Двадцать игруш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553244" cy="781918"/>
          </a:xfrm>
          <a:prstGeom prst="rect">
            <a:avLst/>
          </a:prstGeom>
          <a:noFill/>
        </p:spPr>
      </p:pic>
      <p:pic>
        <p:nvPicPr>
          <p:cNvPr id="1028" name="Picture 4" descr="Число 19 - Девятнадцать шар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08920"/>
            <a:ext cx="576064" cy="814170"/>
          </a:xfrm>
          <a:prstGeom prst="rect">
            <a:avLst/>
          </a:prstGeom>
          <a:noFill/>
        </p:spPr>
      </p:pic>
      <p:pic>
        <p:nvPicPr>
          <p:cNvPr id="1030" name="Picture 6" descr="Число 18 - Восемнадцать звездоче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844824"/>
            <a:ext cx="576064" cy="814171"/>
          </a:xfrm>
          <a:prstGeom prst="rect">
            <a:avLst/>
          </a:prstGeom>
          <a:noFill/>
        </p:spPr>
      </p:pic>
      <p:pic>
        <p:nvPicPr>
          <p:cNvPr id="1032" name="Picture 8" descr="Число 17 - Семнадцать лягуше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08920"/>
            <a:ext cx="553244" cy="781918"/>
          </a:xfrm>
          <a:prstGeom prst="rect">
            <a:avLst/>
          </a:prstGeom>
          <a:noFill/>
        </p:spPr>
      </p:pic>
      <p:pic>
        <p:nvPicPr>
          <p:cNvPr id="1034" name="Picture 10" descr="Число 16 - Шестнадцать ромаше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1844824"/>
            <a:ext cx="560440" cy="792088"/>
          </a:xfrm>
          <a:prstGeom prst="rect">
            <a:avLst/>
          </a:prstGeom>
          <a:noFill/>
        </p:spPr>
      </p:pic>
      <p:pic>
        <p:nvPicPr>
          <p:cNvPr id="1036" name="Picture 12" descr="Число 15 - Пятнадцать конфе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708920"/>
            <a:ext cx="559892" cy="792088"/>
          </a:xfrm>
          <a:prstGeom prst="rect">
            <a:avLst/>
          </a:prstGeom>
          <a:noFill/>
        </p:spPr>
      </p:pic>
      <p:pic>
        <p:nvPicPr>
          <p:cNvPr id="1038" name="Picture 14" descr="Число 14 - Четырнадцать рыбо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1844824"/>
            <a:ext cx="553244" cy="781918"/>
          </a:xfrm>
          <a:prstGeom prst="rect">
            <a:avLst/>
          </a:prstGeom>
          <a:noFill/>
        </p:spPr>
      </p:pic>
      <p:pic>
        <p:nvPicPr>
          <p:cNvPr id="1040" name="Picture 16" descr="Карточки с числами от 1 до 20 - Распечатай и считай. Число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636912"/>
            <a:ext cx="560439" cy="792088"/>
          </a:xfrm>
          <a:prstGeom prst="rect">
            <a:avLst/>
          </a:prstGeom>
          <a:noFill/>
        </p:spPr>
      </p:pic>
      <p:pic>
        <p:nvPicPr>
          <p:cNvPr id="1042" name="Picture 18" descr="Число 12 - Двенадцать листочков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1844824"/>
            <a:ext cx="576064" cy="814171"/>
          </a:xfrm>
          <a:prstGeom prst="rect">
            <a:avLst/>
          </a:prstGeom>
          <a:noFill/>
        </p:spPr>
      </p:pic>
      <p:pic>
        <p:nvPicPr>
          <p:cNvPr id="1044" name="Picture 20" descr="Число 11 - Одиннадцать смайликов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2708920"/>
            <a:ext cx="560440" cy="792088"/>
          </a:xfrm>
          <a:prstGeom prst="rect">
            <a:avLst/>
          </a:prstGeom>
          <a:noFill/>
        </p:spPr>
      </p:pic>
      <p:pic>
        <p:nvPicPr>
          <p:cNvPr id="1046" name="Picture 22" descr="Число 10 - Десять птичек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4077072"/>
            <a:ext cx="576064" cy="814171"/>
          </a:xfrm>
          <a:prstGeom prst="rect">
            <a:avLst/>
          </a:prstGeom>
          <a:noFill/>
        </p:spPr>
      </p:pic>
      <p:pic>
        <p:nvPicPr>
          <p:cNvPr id="1048" name="Picture 24" descr="Число 9 - Девять цыплят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11760" y="4653136"/>
            <a:ext cx="560440" cy="792088"/>
          </a:xfrm>
          <a:prstGeom prst="rect">
            <a:avLst/>
          </a:prstGeom>
          <a:noFill/>
        </p:spPr>
      </p:pic>
      <p:pic>
        <p:nvPicPr>
          <p:cNvPr id="1050" name="Picture 26" descr="Число 8 - Восемь грибочков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1840" y="4005064"/>
            <a:ext cx="560440" cy="792088"/>
          </a:xfrm>
          <a:prstGeom prst="rect">
            <a:avLst/>
          </a:prstGeom>
          <a:noFill/>
        </p:spPr>
      </p:pic>
      <p:pic>
        <p:nvPicPr>
          <p:cNvPr id="1052" name="Picture 28" descr="Число 7 - Семь бабочек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4653136"/>
            <a:ext cx="553244" cy="781918"/>
          </a:xfrm>
          <a:prstGeom prst="rect">
            <a:avLst/>
          </a:prstGeom>
          <a:noFill/>
        </p:spPr>
      </p:pic>
      <p:pic>
        <p:nvPicPr>
          <p:cNvPr id="1054" name="Picture 30" descr="Число 6 - Шесть цветочков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99992" y="3933056"/>
            <a:ext cx="576064" cy="814171"/>
          </a:xfrm>
          <a:prstGeom prst="rect">
            <a:avLst/>
          </a:prstGeom>
          <a:noFill/>
        </p:spPr>
      </p:pic>
      <p:pic>
        <p:nvPicPr>
          <p:cNvPr id="1056" name="Picture 32" descr="Число 4 - Четыре глобуса 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96136" y="4005064"/>
            <a:ext cx="576064" cy="814171"/>
          </a:xfrm>
          <a:prstGeom prst="rect">
            <a:avLst/>
          </a:prstGeom>
          <a:noFill/>
        </p:spPr>
      </p:pic>
      <p:pic>
        <p:nvPicPr>
          <p:cNvPr id="1058" name="Picture 34" descr="Число 5 - Пять зонтиков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20072" y="4725144"/>
            <a:ext cx="564793" cy="798241"/>
          </a:xfrm>
          <a:prstGeom prst="rect">
            <a:avLst/>
          </a:prstGeom>
          <a:noFill/>
        </p:spPr>
      </p:pic>
      <p:pic>
        <p:nvPicPr>
          <p:cNvPr id="1060" name="Picture 36" descr="Число 3 - Три ребенка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44208" y="4725144"/>
            <a:ext cx="564793" cy="798241"/>
          </a:xfrm>
          <a:prstGeom prst="rect">
            <a:avLst/>
          </a:prstGeom>
          <a:noFill/>
        </p:spPr>
      </p:pic>
      <p:pic>
        <p:nvPicPr>
          <p:cNvPr id="1062" name="Picture 38" descr="Число 2 - Два помидора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92280" y="3861048"/>
            <a:ext cx="576064" cy="814171"/>
          </a:xfrm>
          <a:prstGeom prst="rect">
            <a:avLst/>
          </a:prstGeom>
          <a:noFill/>
        </p:spPr>
      </p:pic>
      <p:pic>
        <p:nvPicPr>
          <p:cNvPr id="1064" name="Picture 40" descr="Карточки с числами - 1 - Один персик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40352" y="4653136"/>
            <a:ext cx="576064" cy="81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1746" name="Picture 2" descr="https://ds05.infourok.ru/uploads/ex/0ca2/0010c1f9-c1110719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720079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980728"/>
            <a:ext cx="6984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сегодня, я предлагаю вам побывать на передаче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Поле чудес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поле чудес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у нас будет необычное, а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математическое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Чтобы попасть на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Поле чудес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нам нужно пройти разминку. «Интеллектуальная разминка».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5" y="2564904"/>
            <a:ext cx="3528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Сколько дней в неделе? Назови их.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Какое сейчас время года?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• Назови весенние месяцы?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Какое время года было перед весной?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Назови зимние месяцы?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Сколько углов у квадрата?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263691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(7)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3068960"/>
            <a:ext cx="87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(весна)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64502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(зима)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5091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3356992"/>
            <a:ext cx="214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(март, апрель, май)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4149080"/>
            <a:ext cx="280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(декабрь, январь, февраль)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908720"/>
            <a:ext cx="37694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Сколько хвостов у пяти коров?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6386" name="Picture 2" descr="http://i1.ytimg.com/vi/wCuwBhGkhTQ/maxresdefault.jpg"/>
          <p:cNvPicPr>
            <a:picLocks noChangeAspect="1" noChangeArrowheads="1"/>
          </p:cNvPicPr>
          <p:nvPr/>
        </p:nvPicPr>
        <p:blipFill>
          <a:blip r:embed="rId3" cstate="print"/>
          <a:srcRect l="17457" t="17241" r="16595" b="6897"/>
          <a:stretch>
            <a:fillRect/>
          </a:stretch>
        </p:blipFill>
        <p:spPr bwMode="auto">
          <a:xfrm>
            <a:off x="2195736" y="1700808"/>
            <a:ext cx="5760640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9087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1052737"/>
            <a:ext cx="4032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Сколько лап у двух гусей? 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10527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dirty="0"/>
          </a:p>
        </p:txBody>
      </p:sp>
      <p:pic>
        <p:nvPicPr>
          <p:cNvPr id="15362" name="Picture 2" descr="https://klike.net/uploads/posts/2019-07/1562137377_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345638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0205" y="980728"/>
            <a:ext cx="7092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молодцы! С разминкой вы справились.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Итак, мы начинаем!</a:t>
            </a:r>
          </a:p>
        </p:txBody>
      </p:sp>
      <p:pic>
        <p:nvPicPr>
          <p:cNvPr id="2050" name="Picture 2" descr="https://cdn3.vectorstock.com/i/1000x1000/12/27/wheel-fortune-vector-581227.jpg"/>
          <p:cNvPicPr>
            <a:picLocks noChangeAspect="1" noChangeArrowheads="1"/>
          </p:cNvPicPr>
          <p:nvPr/>
        </p:nvPicPr>
        <p:blipFill>
          <a:blip r:embed="rId3" cstate="print"/>
          <a:srcRect t="7725" b="13099"/>
          <a:stretch>
            <a:fillRect/>
          </a:stretch>
        </p:blipFill>
        <p:spPr bwMode="auto">
          <a:xfrm>
            <a:off x="1763688" y="2132856"/>
            <a:ext cx="4752528" cy="388843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491880" y="2924944"/>
            <a:ext cx="648072" cy="108012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3648" y="1412776"/>
            <a:ext cx="7845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нам выпадает красный сектор, который называется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«Сосчитай-ка»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1475656" y="1556792"/>
            <a:ext cx="752083" cy="864096"/>
          </a:xfrm>
          <a:prstGeom prst="rect">
            <a:avLst/>
          </a:prstGeom>
          <a:noFill/>
        </p:spPr>
      </p:pic>
      <p:pic>
        <p:nvPicPr>
          <p:cNvPr id="6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2123728" y="1556792"/>
            <a:ext cx="752083" cy="864096"/>
          </a:xfrm>
          <a:prstGeom prst="rect">
            <a:avLst/>
          </a:prstGeom>
          <a:noFill/>
        </p:spPr>
      </p:pic>
      <p:pic>
        <p:nvPicPr>
          <p:cNvPr id="7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2843808" y="1556792"/>
            <a:ext cx="752083" cy="864096"/>
          </a:xfrm>
          <a:prstGeom prst="rect">
            <a:avLst/>
          </a:prstGeom>
          <a:noFill/>
        </p:spPr>
      </p:pic>
      <p:pic>
        <p:nvPicPr>
          <p:cNvPr id="8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3563888" y="1556792"/>
            <a:ext cx="752083" cy="864096"/>
          </a:xfrm>
          <a:prstGeom prst="rect">
            <a:avLst/>
          </a:prstGeom>
          <a:noFill/>
        </p:spPr>
      </p:pic>
      <p:pic>
        <p:nvPicPr>
          <p:cNvPr id="9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4283968" y="1556792"/>
            <a:ext cx="752083" cy="864096"/>
          </a:xfrm>
          <a:prstGeom prst="rect">
            <a:avLst/>
          </a:prstGeom>
          <a:noFill/>
        </p:spPr>
      </p:pic>
      <p:pic>
        <p:nvPicPr>
          <p:cNvPr id="10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5004048" y="1556792"/>
            <a:ext cx="752083" cy="864096"/>
          </a:xfrm>
          <a:prstGeom prst="rect">
            <a:avLst/>
          </a:prstGeom>
          <a:noFill/>
        </p:spPr>
      </p:pic>
      <p:pic>
        <p:nvPicPr>
          <p:cNvPr id="11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5724128" y="1556792"/>
            <a:ext cx="752083" cy="864096"/>
          </a:xfrm>
          <a:prstGeom prst="rect">
            <a:avLst/>
          </a:prstGeom>
          <a:noFill/>
        </p:spPr>
      </p:pic>
      <p:pic>
        <p:nvPicPr>
          <p:cNvPr id="12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7956376" y="1556792"/>
            <a:ext cx="752083" cy="864096"/>
          </a:xfrm>
          <a:prstGeom prst="rect">
            <a:avLst/>
          </a:prstGeom>
          <a:noFill/>
        </p:spPr>
      </p:pic>
      <p:pic>
        <p:nvPicPr>
          <p:cNvPr id="13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7164288" y="1556792"/>
            <a:ext cx="752083" cy="864096"/>
          </a:xfrm>
          <a:prstGeom prst="rect">
            <a:avLst/>
          </a:prstGeom>
          <a:noFill/>
        </p:spPr>
      </p:pic>
      <p:pic>
        <p:nvPicPr>
          <p:cNvPr id="14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6444208" y="1556792"/>
            <a:ext cx="752083" cy="86409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19672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267744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87824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707904" y="148478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148064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868144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308304" y="148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028384" y="14847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25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1547664" y="2564904"/>
            <a:ext cx="752083" cy="864096"/>
          </a:xfrm>
          <a:prstGeom prst="rect">
            <a:avLst/>
          </a:prstGeom>
          <a:noFill/>
        </p:spPr>
      </p:pic>
      <p:pic>
        <p:nvPicPr>
          <p:cNvPr id="26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2267744" y="2564904"/>
            <a:ext cx="752083" cy="864096"/>
          </a:xfrm>
          <a:prstGeom prst="rect">
            <a:avLst/>
          </a:prstGeom>
          <a:noFill/>
        </p:spPr>
      </p:pic>
      <p:pic>
        <p:nvPicPr>
          <p:cNvPr id="27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2987824" y="2564904"/>
            <a:ext cx="752083" cy="864096"/>
          </a:xfrm>
          <a:prstGeom prst="rect">
            <a:avLst/>
          </a:prstGeom>
          <a:noFill/>
        </p:spPr>
      </p:pic>
      <p:pic>
        <p:nvPicPr>
          <p:cNvPr id="28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3707904" y="2564904"/>
            <a:ext cx="752083" cy="864096"/>
          </a:xfrm>
          <a:prstGeom prst="rect">
            <a:avLst/>
          </a:prstGeom>
          <a:noFill/>
        </p:spPr>
      </p:pic>
      <p:pic>
        <p:nvPicPr>
          <p:cNvPr id="29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4427984" y="2564904"/>
            <a:ext cx="752083" cy="864096"/>
          </a:xfrm>
          <a:prstGeom prst="rect">
            <a:avLst/>
          </a:prstGeom>
          <a:noFill/>
        </p:spPr>
      </p:pic>
      <p:pic>
        <p:nvPicPr>
          <p:cNvPr id="30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5076056" y="2564904"/>
            <a:ext cx="752083" cy="864096"/>
          </a:xfrm>
          <a:prstGeom prst="rect">
            <a:avLst/>
          </a:prstGeom>
          <a:noFill/>
        </p:spPr>
      </p:pic>
      <p:pic>
        <p:nvPicPr>
          <p:cNvPr id="31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5796136" y="2564904"/>
            <a:ext cx="752083" cy="864096"/>
          </a:xfrm>
          <a:prstGeom prst="rect">
            <a:avLst/>
          </a:prstGeom>
          <a:noFill/>
        </p:spPr>
      </p:pic>
      <p:pic>
        <p:nvPicPr>
          <p:cNvPr id="32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6588224" y="2564904"/>
            <a:ext cx="752083" cy="864096"/>
          </a:xfrm>
          <a:prstGeom prst="rect">
            <a:avLst/>
          </a:prstGeom>
          <a:noFill/>
        </p:spPr>
      </p:pic>
      <p:pic>
        <p:nvPicPr>
          <p:cNvPr id="33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7308304" y="2564904"/>
            <a:ext cx="752083" cy="864096"/>
          </a:xfrm>
          <a:prstGeom prst="rect">
            <a:avLst/>
          </a:prstGeom>
          <a:noFill/>
        </p:spPr>
      </p:pic>
      <p:pic>
        <p:nvPicPr>
          <p:cNvPr id="34" name="Picture 2" descr="https://cdn4.vectorstock.com/i/1000x1000/69/73/mouse-cartoon-posing-with-blank-sign-vector-9776973.jpg"/>
          <p:cNvPicPr>
            <a:picLocks noChangeAspect="1" noChangeArrowheads="1"/>
          </p:cNvPicPr>
          <p:nvPr/>
        </p:nvPicPr>
        <p:blipFill>
          <a:blip r:embed="rId3" cstate="print"/>
          <a:srcRect b="8511"/>
          <a:stretch>
            <a:fillRect/>
          </a:stretch>
        </p:blipFill>
        <p:spPr bwMode="auto">
          <a:xfrm>
            <a:off x="8100392" y="2564904"/>
            <a:ext cx="752083" cy="864096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619672" y="2492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339752" y="2492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059832" y="2492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3779912" y="2492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499992" y="2492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148064" y="2492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868144" y="2492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660232" y="2492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380312" y="2492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172400" y="2492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619672" y="980728"/>
            <a:ext cx="6811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красного сектора: сосчитайте сколько всего мышат?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9672" y="3717032"/>
            <a:ext cx="652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под каким номером соседи мышонка под номером 8?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00392" y="3717032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(7,9)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619672" y="4077072"/>
            <a:ext cx="634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под каким номером соседи пятнадцатого мышонка?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6376" y="40770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(14, 16)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619672" y="4437112"/>
            <a:ext cx="609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под каким номером соседи четвертого мышонка?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0352" y="443711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(3, 5)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619672" y="4797152"/>
            <a:ext cx="663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под каким номером соседи восемнадцатого мышонка?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28384" y="479715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(17, 19)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691680" y="5373216"/>
            <a:ext cx="510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Молодцы, ребята. С этим задание вы справились.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35" grpId="0" build="allAtOnce"/>
      <p:bldP spid="36" grpId="0" build="allAtOnce"/>
      <p:bldP spid="37" grpId="0" build="allAtOnce"/>
      <p:bldP spid="38" grpId="0" build="allAtOnce"/>
      <p:bldP spid="39" grpId="0" build="allAtOnce"/>
      <p:bldP spid="40" grpId="0" build="allAtOnce"/>
      <p:bldP spid="41" grpId="0" build="allAtOnce"/>
      <p:bldP spid="42" grpId="0" build="allAtOnce"/>
      <p:bldP spid="43" grpId="0" build="allAtOnce"/>
      <p:bldP spid="44" grpId="0" build="allAtOnce"/>
      <p:bldP spid="46" grpId="0" build="allAtOnce"/>
      <p:bldP spid="47" grpId="0" build="allAtOnce"/>
      <p:bldP spid="48" grpId="0" build="allAtOnce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cdn3.vectorstock.com/i/1000x1000/12/27/wheel-fortune-vector-581227.jpg"/>
          <p:cNvPicPr>
            <a:picLocks noChangeAspect="1" noChangeArrowheads="1"/>
          </p:cNvPicPr>
          <p:nvPr/>
        </p:nvPicPr>
        <p:blipFill>
          <a:blip r:embed="rId3" cstate="print"/>
          <a:srcRect t="7725" b="13099"/>
          <a:stretch>
            <a:fillRect/>
          </a:stretch>
        </p:blipFill>
        <p:spPr bwMode="auto">
          <a:xfrm>
            <a:off x="1763688" y="1916832"/>
            <a:ext cx="5040560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76470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возвращаемся к барабану.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139952" y="4005064"/>
            <a:ext cx="1152128" cy="28803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5656" y="1124744"/>
            <a:ext cx="678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 выпал синий сектор. Давайте посмотрим что нас там ожидает.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1412776"/>
            <a:ext cx="4327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ожидает нас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«Графический диктант».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2" descr="https://ds05.infourok.ru/uploads/ex/0b6e/0004030d-319de662/hello_html_m792dcae7.jpg"/>
          <p:cNvPicPr>
            <a:picLocks noChangeAspect="1" noChangeArrowheads="1"/>
          </p:cNvPicPr>
          <p:nvPr/>
        </p:nvPicPr>
        <p:blipFill>
          <a:blip r:embed="rId3" cstate="print"/>
          <a:srcRect l="10013" t="60855" r="9881" b="7500"/>
          <a:stretch>
            <a:fillRect/>
          </a:stretch>
        </p:blipFill>
        <p:spPr bwMode="auto">
          <a:xfrm>
            <a:off x="1907704" y="1124744"/>
            <a:ext cx="6192688" cy="1800200"/>
          </a:xfrm>
          <a:prstGeom prst="rect">
            <a:avLst/>
          </a:prstGeom>
          <a:noFill/>
        </p:spPr>
      </p:pic>
      <p:pic>
        <p:nvPicPr>
          <p:cNvPr id="4" name="Picture 2" descr="https://ds05.infourok.ru/uploads/ex/0b6e/0004030d-319de662/hello_html_m792dcae7.jpg"/>
          <p:cNvPicPr>
            <a:picLocks noChangeAspect="1" noChangeArrowheads="1"/>
          </p:cNvPicPr>
          <p:nvPr/>
        </p:nvPicPr>
        <p:blipFill>
          <a:blip r:embed="rId3" cstate="print"/>
          <a:srcRect l="10013" r="9881" b="39145"/>
          <a:stretch>
            <a:fillRect/>
          </a:stretch>
        </p:blipFill>
        <p:spPr bwMode="auto">
          <a:xfrm>
            <a:off x="2987824" y="3284984"/>
            <a:ext cx="43924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138/000690e7-831f04aa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77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Молодцы, вы справились с заданием. Ребята, возвращаемся к барабану.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cdn3.vectorstock.com/i/1000x1000/12/27/wheel-fortune-vector-581227.jpg"/>
          <p:cNvPicPr>
            <a:picLocks noChangeAspect="1" noChangeArrowheads="1"/>
          </p:cNvPicPr>
          <p:nvPr/>
        </p:nvPicPr>
        <p:blipFill>
          <a:blip r:embed="rId3" cstate="print"/>
          <a:srcRect t="7725" b="13099"/>
          <a:stretch>
            <a:fillRect/>
          </a:stretch>
        </p:blipFill>
        <p:spPr bwMode="auto">
          <a:xfrm>
            <a:off x="1763688" y="2204864"/>
            <a:ext cx="5040560" cy="4104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2192" y="1484784"/>
            <a:ext cx="716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выпал зеленый сектор.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посмотрим, что там.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131840" y="4221088"/>
            <a:ext cx="1152128" cy="21602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03648" y="1844824"/>
            <a:ext cx="4125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Сектор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«Геометрические фигуры».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575</Words>
  <Application>Microsoft Office PowerPoint</Application>
  <PresentationFormat>Экран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2021-03-22T12:44:33Z</dcterms:created>
  <dcterms:modified xsi:type="dcterms:W3CDTF">2021-03-24T09:08:42Z</dcterms:modified>
</cp:coreProperties>
</file>