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9" r:id="rId13"/>
    <p:sldId id="268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9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6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9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4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7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3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9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A22B-B437-4FE0-9C11-C1351C750E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AB54-87F8-482B-BE29-F0CD664D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1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2520"/>
            <a:ext cx="8103918" cy="53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9800" y="281523"/>
            <a:ext cx="9204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«Путешествие в математическое царство»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4003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Е.А.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5712" y="6326421"/>
            <a:ext cx="414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8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76/00127d05-8855093c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/>
          <a:stretch/>
        </p:blipFill>
        <p:spPr bwMode="auto">
          <a:xfrm>
            <a:off x="944880" y="0"/>
            <a:ext cx="10530840" cy="6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1466" y="182880"/>
            <a:ext cx="444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«Двигательная»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0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9eb/000f5fb2-b982a6a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6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76/00127d05-8855093c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/>
          <a:stretch/>
        </p:blipFill>
        <p:spPr bwMode="auto">
          <a:xfrm>
            <a:off x="944880" y="0"/>
            <a:ext cx="10530840" cy="6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1466" y="182880"/>
            <a:ext cx="315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«Задача»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520" y="1404283"/>
            <a:ext cx="90220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Как-то ночью под кусточком грибы выросли опять.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гриба и три грибочка. Сколько будет? Ровно …</a:t>
            </a:r>
          </a:p>
          <a:p>
            <a:pPr algn="just"/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7280" y="289560"/>
            <a:ext cx="202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120" y="3273772"/>
            <a:ext cx="3474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 startAt="2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На большом диване в ряд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Куклы Танины сидят: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2 медведя, Буратино,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 веселый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, serif"/>
              </a:rPr>
              <a:t>Чиполлино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Чебурашка и зайчонок,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И котенок, и слоненок.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Помогите вы Танюшке</a:t>
            </a:r>
            <a:endParaRPr lang="ru-RU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, serif"/>
              </a:rPr>
              <a:t>Посчитать ее игрушки.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0242" name="Picture 2" descr="https://im0-tub-ru.yandex.net/i?id=f11407c7ad8c447f80ff81f64fb70d40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56" y="1128072"/>
            <a:ext cx="1124154" cy="15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2.static1-sima-land.com/items/1514543/1/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25" y="405809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6010" y="291982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Шел человек в город и по дороге догнал трех своих знакомых. Сколько человек шло в город?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s://i.pinimg.com/736x/bd/64/55/bd64552f4fa562fd281e00eb00f6c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0" y="3516362"/>
            <a:ext cx="1082949" cy="15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76/00127d05-8855093c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/>
          <a:stretch/>
        </p:blipFill>
        <p:spPr bwMode="auto">
          <a:xfrm>
            <a:off x="944880" y="0"/>
            <a:ext cx="10530840" cy="6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2306" y="228600"/>
            <a:ext cx="588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«Творческая мастерская»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0" y="396240"/>
            <a:ext cx="1068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приехали на нашу последнюю станцию. Где мы с вами сегодня побывали? В память о нашем путешествии предлагаю нарисовать своё сказочное царство.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roza.ru/pics/2020/05/28/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974975"/>
            <a:ext cx="3883025" cy="388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1.wp.com/risunci.com/wp-content/uploads/2018/05/kak-narisovat-zamok-legko-i-krasivo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" y="1265237"/>
            <a:ext cx="3258185" cy="2457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ytimg.com/vi/iwI-dUQ_P8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83" y="4075015"/>
            <a:ext cx="4134728" cy="2325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ds04.infourok.ru/uploads/ex/07d2/001773e9-d070b8b5/im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5" y="1305101"/>
            <a:ext cx="3170132" cy="237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llyslide.com/thumbs/2c31c11d4f432a1c9566a8e0c50851dc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cdn.pixabay.com/photo/2019/02/19/19/45/thumbs-up-4007573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15" y="1555432"/>
            <a:ext cx="3060065" cy="21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7570" y="716280"/>
            <a:ext cx="519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приглашаю Вас в царство математики!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ждут волшебные задания.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21.detkin-club.ru/images/news/857_vesenniy_parovozik_5db1816d912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r="353" b="28603"/>
          <a:stretch/>
        </p:blipFill>
        <p:spPr bwMode="auto">
          <a:xfrm>
            <a:off x="473236" y="2423160"/>
            <a:ext cx="11163117" cy="315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4098" y="3538835"/>
            <a:ext cx="42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0458" y="3538835"/>
            <a:ext cx="42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1783" y="3538835"/>
            <a:ext cx="42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2481" y="3538835"/>
            <a:ext cx="42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30806" y="3538835"/>
            <a:ext cx="42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731" y="599599"/>
            <a:ext cx="1081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путешествие мы отправимся на поезде. Но для этого вам нужно вставить цифры в пустые окошечки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915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76/00127d05-8855093c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/>
          <a:stretch/>
        </p:blipFill>
        <p:spPr bwMode="auto">
          <a:xfrm>
            <a:off x="944880" y="0"/>
            <a:ext cx="10530840" cy="6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026" y="365760"/>
            <a:ext cx="785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«МАТЕМАТИЧЕСКАЯ РАЗМИНКА»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9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9440" y="6991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вопросы: </a:t>
            </a:r>
          </a:p>
          <a:p>
            <a:pPr algn="ctr"/>
            <a:endParaRPr lang="ru-RU" sz="2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-Назови соседей числа 3, 7, 9. </a:t>
            </a:r>
            <a:endParaRPr lang="ru-RU" sz="2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-Какое сейчас время года?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-Сколько всего времен года?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-Какой сейчас месяц?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-Сколько всего дней в неделе?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-Сколько рабочих дней в неделе?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-Сколько выходных дней в неделе?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-Какой цветок исполнял все желания девочки Жени?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-Бывает круг с тремя углами?</a:t>
            </a:r>
          </a:p>
          <a:p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здорово! Мы справились с этим заданием!</a:t>
            </a:r>
          </a:p>
          <a:p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поезд отправляется 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736x/f0/0b/c1/f00bc17b1417ba104d188bfd48db6c07--math-numbers-clipart-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518160"/>
            <a:ext cx="1703705" cy="190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ua.prom.st/433889170_tsifry-6-vafeln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8" y="3225084"/>
            <a:ext cx="2171202" cy="30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f9/95/36/f995366195ff719cc4cd190a2f0da7f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31" y="4753763"/>
            <a:ext cx="1471382" cy="19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7.pngwing.com/pngs/79/559/png-transparent-number-cute-number-five-pink-and-brown-5-illustration-purple-text-present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600200"/>
            <a:ext cx="2018651" cy="270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0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76/00127d05-8855093c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/>
          <a:stretch/>
        </p:blipFill>
        <p:spPr bwMode="auto">
          <a:xfrm>
            <a:off x="944880" y="0"/>
            <a:ext cx="10530840" cy="6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1466" y="182880"/>
            <a:ext cx="314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«Знаки 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7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3125" y="318254"/>
            <a:ext cx="788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числа и подумай какой знак нужно вставить…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0315" y="1289327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2…7</a:t>
            </a:r>
            <a:endParaRPr lang="ru-RU" sz="8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6946" y="2695691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FFFFCC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7…9</a:t>
            </a:r>
            <a:endParaRPr lang="ru-RU" sz="8000" b="1" dirty="0">
              <a:ln w="6600">
                <a:solidFill>
                  <a:srgbClr val="FFFFCC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315" y="4986723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8…6</a:t>
            </a:r>
            <a:endParaRPr lang="ru-RU" sz="8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99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655" y="1275824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8…6</a:t>
            </a:r>
            <a:endParaRPr lang="ru-RU" sz="8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3157" y="4883286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6…5</a:t>
            </a:r>
            <a:endParaRPr lang="ru-RU" sz="8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D6009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976" y="2695692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4…8</a:t>
            </a:r>
            <a:endParaRPr lang="ru-RU" sz="8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098" name="Picture 2" descr="https://naurok-test.nyc3.cdn.digitaloceanspaces.com/uploads/test/342979/403041/318571_1588878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418609"/>
            <a:ext cx="1903756" cy="189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naurok-test.nyc3.cdn.digitaloceanspaces.com/uploads/test/342979/403041/318571_1588878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5849" y="4458731"/>
            <a:ext cx="1903756" cy="189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9/11/26/s_5ddd4724b18d7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986" r="48303" b="54681"/>
          <a:stretch/>
        </p:blipFill>
        <p:spPr bwMode="auto">
          <a:xfrm>
            <a:off x="336205" y="540413"/>
            <a:ext cx="2026920" cy="193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sd.multiurok.ru/html/2019/11/26/s_5ddd4724b18d7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46320" r="47052" b="7014"/>
          <a:stretch/>
        </p:blipFill>
        <p:spPr bwMode="auto">
          <a:xfrm>
            <a:off x="9869436" y="43415"/>
            <a:ext cx="22098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7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676/00127d05-8855093c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/>
          <a:stretch/>
        </p:blipFill>
        <p:spPr bwMode="auto">
          <a:xfrm>
            <a:off x="944880" y="0"/>
            <a:ext cx="10530840" cy="68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1466" y="182880"/>
            <a:ext cx="352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«Счётная 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2.labirint.ru/rcimg/4faa567f631c5a13ff175ce2efb0f829/1920x1080/books44/430306/ph_1.jpg?15637676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0444" r="3055" b="4222"/>
          <a:stretch/>
        </p:blipFill>
        <p:spPr bwMode="auto">
          <a:xfrm>
            <a:off x="1188720" y="716280"/>
            <a:ext cx="10019030" cy="5974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9440" y="213360"/>
            <a:ext cx="494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Внимательно посмотри на картинку и посчитай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38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287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2021-02-04T10:13:20Z</dcterms:created>
  <dcterms:modified xsi:type="dcterms:W3CDTF">2021-02-04T12:09:15Z</dcterms:modified>
</cp:coreProperties>
</file>