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99592" y="980728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математике в подготовительной к школе группе на тему: «Осень»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4077072"/>
            <a:ext cx="23449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Выполнили воспитатели:</a:t>
            </a:r>
          </a:p>
          <a:p>
            <a:pPr algn="r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Селина Е.А</a:t>
            </a:r>
          </a:p>
          <a:p>
            <a:pPr algn="r"/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Печникова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Н.Н.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75033" y="5589240"/>
            <a:ext cx="11882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п.Тазовский</a:t>
            </a:r>
          </a:p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</a:p>
          <a:p>
            <a:endParaRPr lang="ru-RU" dirty="0"/>
          </a:p>
        </p:txBody>
      </p:sp>
      <p:pic>
        <p:nvPicPr>
          <p:cNvPr id="12290" name="Picture 2" descr="https://thumbs.dreamstime.com/b/%D1%8F%D0%B1-%D0%BE%D0%BD%D1%8F-%D0%B2%D0%B5%D0%BA%D1%82%D0%BE%D1%80%D0%B0-%D1%81%D0%BE%D0%B1%D1%80%D0%B0%D0%BD%D0%B8%D0%B5-%D0%B5%D1%80%D0%B5%D0%B2%D0%B0-%D1%81%D0%B5%D0%B7%D0%BE%D0%BD-%D0%B5%D1%80%D0%B5%D0%B2%D0%B0-85885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00808"/>
            <a:ext cx="4176463" cy="3943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43934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90872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Снова ветер подул и сорвал, несколько яблок.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предлагает нам задачки на сообразительность.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1844824"/>
            <a:ext cx="2728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Ты да я, да мы с тобой.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Сколько нас всего? 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2708920"/>
            <a:ext cx="252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Самосвал ехал в поселок. По дороге он встретил 3 легковые машины. Сколько всего машин ехало в поселок? 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4653136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Стоит в поле дуб. На дубе 3 ветки. На каждой ветке по 3 яблока. Сколько всего яблок?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(0)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6" name="Picture 4" descr="https://st2.depositphotos.com/2945617/8585/v/950/depositphotos_85857924-stock-illustration-cute-cartoon-boy-and-gi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340768"/>
            <a:ext cx="2016224" cy="152791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516216" y="2204864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(Двое)</a:t>
            </a:r>
          </a:p>
        </p:txBody>
      </p:sp>
      <p:pic>
        <p:nvPicPr>
          <p:cNvPr id="3078" name="Picture 6" descr="https://im0-tub-ru.yandex.net/i?id=bd33ab6fc6f20c570137b63b6b88dcce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924944"/>
            <a:ext cx="2520281" cy="141765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660232" y="3861048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(1 самосвал)</a:t>
            </a:r>
          </a:p>
        </p:txBody>
      </p:sp>
      <p:pic>
        <p:nvPicPr>
          <p:cNvPr id="3080" name="Picture 8" descr="https://im0-tub-ru.yandex.net/i?id=fe31c432012d8039905e9a916fb068e7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365104"/>
            <a:ext cx="3240360" cy="187670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020272" y="5805264"/>
            <a:ext cx="1070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(0 яблок)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10" grpId="0" build="allAtOnce"/>
      <p:bldP spid="12" grpId="0" build="allAtOnce"/>
      <p:bldP spid="14" grpId="0" build="allAtOnce"/>
      <p:bldP spid="16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71600" y="1196752"/>
            <a:ext cx="70219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Молодцы ребята! Вы отлично справились со всеми заданиями осени!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Расскажите что нового вы сегодня узнали?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Что вам больше всего запомнилось?</a:t>
            </a:r>
          </a:p>
        </p:txBody>
      </p:sp>
      <p:pic>
        <p:nvPicPr>
          <p:cNvPr id="1028" name="Picture 4" descr="https://i.pinimg.com/originals/e2/2d/e5/e22de59d5c54b5afbbd15f6b2826d7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374892"/>
            <a:ext cx="5112568" cy="4014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https://ds04.infourok.ru/uploads/ex/0f5c/000f2a8b-00f9d463/img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92696"/>
            <a:ext cx="7519690" cy="5639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75656" y="90872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Отгадай загадку и узнай тему нашего занятия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1484784"/>
            <a:ext cx="1728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Пришла без красок и без кисти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 перекрасила все листья </a:t>
            </a:r>
          </a:p>
        </p:txBody>
      </p:sp>
      <p:pic>
        <p:nvPicPr>
          <p:cNvPr id="2054" name="Picture 6" descr="http://rylik.ru/uploads/posts/2016-10/1476080150_autumn-backgrounds-1-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124744"/>
            <a:ext cx="6291064" cy="51625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87624" y="3933056"/>
            <a:ext cx="942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(Осень)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692696"/>
            <a:ext cx="31683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Да ребята, в природе наступила прекрасная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осенняя пора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 какие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осенние месяцы вы знаете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(сентябрь, октябрь, ноябрь)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- Сколько всего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осенних месяцев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ребята?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(три)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Какой месяц первый?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(сентябрь)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А какой месяц последний?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(ноябрь)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 Какой месяц второй?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(октябрь)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А сейчас какой месяц?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(октябрь)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Какой он по счету?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(второй)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692696"/>
            <a:ext cx="1755279" cy="254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772816"/>
            <a:ext cx="1717517" cy="239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501008"/>
            <a:ext cx="1877035" cy="236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87624" y="1052736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Посмотрите ребята, какое у нас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осеннее дерево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Это не просто дерево, оно волшебное. Посмотрите, какое оно красивое.</a:t>
            </a:r>
          </a:p>
          <a:p>
            <a:endParaRPr lang="ru-RU" dirty="0"/>
          </a:p>
        </p:txBody>
      </p:sp>
      <p:pic>
        <p:nvPicPr>
          <p:cNvPr id="9218" name="Picture 2" descr="https://thumbs.dreamstime.com/b/%D0%B7%D0%B5%D0%BB%D0%B5%D0%BD%D1%8B%D0%B9-%D1%81%D0%B8%D0%BB%D1%83%D1%8D%D1%82-%D0%B4%D0%B5%D1%80%D0%B5%D0%B2%D0%B0-%D0%B4%D0%B5%D1%80%D0%B5%D0%B2%D0%BE-%D1%81-%D0%BF%D0%BB%D0%BE%D0%B4%D0%BE%D0%BE%D0%B2%D0%BE%D1%89-%D1%8F%D0%B1%D0%BB%D0%BE%D0%BA%D0%B0-%D0%B1%D0%B5%D0%BB%D0%B8%D0%B7%D0%BD%D0%B0-%D0%B8%D0%B7%D0%BE%D0%BB%D0%B8%D1%80%D0%BE%D0%B2%D0%B0%D0%BD%D0%BD%D0%B0%D1%8F-1232262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772816"/>
            <a:ext cx="5112567" cy="41764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1772816"/>
            <a:ext cx="20882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Что вы видите на дереве?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(яблоки)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Ребята, наше дерево не простое, значит и яблоки на нем не простые.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яблоках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приготовила вам задания.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 давайте посчитаем, сколько у нас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всего яблок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дереве.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(10)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Молодцы!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99593" y="1556792"/>
            <a:ext cx="21602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Назови последующее число, т. е.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больше на 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5, 4, 9,6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Назови предыдущее число, т. е.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меньше на 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8, 2, 3, 7…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Назови соседей числа 5, 3, 4, 8…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908720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Ребята, подул ветер и сорвал первое яблочко. На яблоке задание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осени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«Назови число»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8194" name="Picture 2" descr="https://i.ytimg.com/vi/S3eIs1gwOFA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916832"/>
            <a:ext cx="5081852" cy="3744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71600" y="980729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Снова ветер подул и сорвал яблочко.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И на этот раз осень приготовила игру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«Назови сколько»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1916832"/>
            <a:ext cx="302433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Сколько ножек у стола? 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(4)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Сколько ушей у собаки? 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Сколько хвостов у 3 слонов? 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(3)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Сколько пальцев на двух руках? 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(10)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Сколько дней в неделе? 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(7)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Сколько огоньков у светофора? 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(3)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Сколько осенних месяцев? 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(3)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7170" name="Picture 2" descr="https://babies.nohoho.ru/sites/babies.nohoho.ru/files/im24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72816"/>
            <a:ext cx="1584176" cy="1273044"/>
          </a:xfrm>
          <a:prstGeom prst="rect">
            <a:avLst/>
          </a:prstGeom>
          <a:noFill/>
        </p:spPr>
      </p:pic>
      <p:pic>
        <p:nvPicPr>
          <p:cNvPr id="7174" name="Picture 6" descr="https://thumbs.dreamstime.com/b/%D0%BC%D0%B8-%D1%8B%D0%B9-%D1%88%D0%B0%D1%80%D0%B6-%D0%BC%D0%B0-%D0%B5%D0%BD%D1%8C%D0%BA%D0%BE%D0%B9-%D1%81%D0%BE%D0%B1%D0%B0%D0%BA%D0%B8-761172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556792"/>
            <a:ext cx="1393599" cy="1473732"/>
          </a:xfrm>
          <a:prstGeom prst="rect">
            <a:avLst/>
          </a:prstGeom>
          <a:noFill/>
        </p:spPr>
      </p:pic>
      <p:pic>
        <p:nvPicPr>
          <p:cNvPr id="7176" name="Picture 8" descr="https://thumbs.dreamstime.com/b/%D1%88%D0%B0%D1%80%D0%B6-%D1%81%D0%B5%D0%BC%D1%8C%D0%B8-%D1%81-%D0%BE%D0%BD%D0%B0-434717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645024"/>
            <a:ext cx="2520279" cy="1546821"/>
          </a:xfrm>
          <a:prstGeom prst="rect">
            <a:avLst/>
          </a:prstGeom>
          <a:noFill/>
        </p:spPr>
      </p:pic>
      <p:pic>
        <p:nvPicPr>
          <p:cNvPr id="7178" name="Picture 10" descr="http://ds224.inkaut.ru/img/publeimg/54/122/image-83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4581128"/>
            <a:ext cx="2016224" cy="1512168"/>
          </a:xfrm>
          <a:prstGeom prst="rect">
            <a:avLst/>
          </a:prstGeom>
          <a:noFill/>
        </p:spPr>
      </p:pic>
      <p:pic>
        <p:nvPicPr>
          <p:cNvPr id="7180" name="Picture 12" descr="https://centrideia.ru/sites/default/files/styles/large/public/145058656930895867.jpeg?itok=2dEppCS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3212976"/>
            <a:ext cx="1905000" cy="254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7584" y="1052736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Снова ветер подул и сорвал яблочко. На этот раз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просит взять вас счетные палочки.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А задание такое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откройте свои коробочки, отсчитайте 10 палочек и составьте из них дом по образцу.</a:t>
            </a:r>
          </a:p>
          <a:p>
            <a:endParaRPr lang="ru-RU" dirty="0"/>
          </a:p>
        </p:txBody>
      </p:sp>
      <p:pic>
        <p:nvPicPr>
          <p:cNvPr id="6149" name="Picture 5" descr="https://urok.1sept.ru/%D1%81%D1%82%D0%B0%D1%82%D1%8C%D0%B8/628527/img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060848"/>
            <a:ext cx="7126999" cy="3938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99792" y="836712"/>
            <a:ext cx="4854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Выполните физкультминутку «Мы листики»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1556792"/>
            <a:ext cx="25202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Мы листики 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осенние 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(плавное покачивание руками вверх над головой)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ветках мы сидим 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(постепенно садятся)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Дунул ветер, полетели 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(бегут по кругу)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Мы летели, мы летели и на землю тихо сели 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(садятся)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Ветер снова набежал и листочки все поднял 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(плавное покачивание рук над головой, постепенно встают)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Закружились, полетели 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(кружатся вокруг себя)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на землю тихо сели 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(садятся)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122" name="AutoShape 2" descr="https://cloud.prezentacii.org/17/11/47202/images/screen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https://st3.depositphotos.com/6633222/16744/v/950/depositphotos_167440248-stock-illustration-happy-children-playing-with-autum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628800"/>
            <a:ext cx="4317910" cy="4151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75656" y="764704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Снова ветер подул и сорвал яблоко. Осень предлагает нам необычную таблицу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«Недостающая фигура»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Скажи какой фигуры не достает в каждом ряду.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4975" y="1844824"/>
            <a:ext cx="5734050" cy="419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611</Words>
  <Application>Microsoft Office PowerPoint</Application>
  <PresentationFormat>Экран (4:3)</PresentationFormat>
  <Paragraphs>71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q</cp:lastModifiedBy>
  <cp:revision>27</cp:revision>
  <dcterms:created xsi:type="dcterms:W3CDTF">2020-10-25T10:42:00Z</dcterms:created>
  <dcterms:modified xsi:type="dcterms:W3CDTF">2020-10-26T10:39:29Z</dcterms:modified>
</cp:coreProperties>
</file>