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3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5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9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7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7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7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18EE-BD4C-411C-AE84-DC1CEA57763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04DB-A0FF-495A-AAAF-5146CCCB5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7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173" y="199033"/>
            <a:ext cx="8511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7874" y="20018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в средней группе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«Полюбуйся, весна наступила»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9059" y="5134570"/>
            <a:ext cx="3452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8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5.infourok.ru/uploads/ex/1003/00028102-530c90ad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98" y="1458176"/>
            <a:ext cx="6889751" cy="51673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14" y="221257"/>
            <a:ext cx="1145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нужно нарисовать их, но чтобы правильно нарисовать цветок, давайте рассмотрим его и назовем из каких частей он состоит, какой они формы и цвета. (Есть стебель и два узких листа зеленого цвета, лепестки цветка похожи на капли, а цвет белый, как у молока, называют «молочной каплей».)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363" y="58847"/>
            <a:ext cx="117370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прежде чем начать рисовать, давайте приготовим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пальчики.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Держим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кисточку вот так: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трудно? Нет, пустяк!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Вправо-влево, вверх и вниз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Побежала наша кисть.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потом, а потом,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Кисточка бежит кругом.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Закрутилась, как волчок.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тычком идёт тычок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yt3.ggpht.com/ytc/AAUvwngRYYyeOeYiXvvfyBVFKpxmJ3lHi_9sB2Ztn_M3=s900-c-k-c0x00ffffff-no-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32" y="1027906"/>
            <a:ext cx="5344804" cy="53448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4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523" y="230188"/>
            <a:ext cx="11109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рисуют под музыку П.И. Чайковского «Апрель» из цикла «Времена года».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Напоминаем, что нарисовать цветок надо со стебля: сверху – вниз, рисунок можно дополнить деталями, оказываем необходимую помощь.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и хвалим детей за старание.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gymn1-sochi.ru/800/600/http/manaklase.ucoz.ru/_nw/7/29178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1783814"/>
            <a:ext cx="3665182" cy="4886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emiart.ru/forum/uploads7/post-1266731-13027629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89" y="1427960"/>
            <a:ext cx="3941928" cy="52427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27" y="259527"/>
            <a:ext cx="41580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отгадайте загадку: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занесенных снегом кочек.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белой шапкой снеговой,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Нашли мы маленький цветочек,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Полузамерзший, чуть живой (подснежник)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этот цветок называется подснежником, «маленьким разведчиком?»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подснежники. Какие они? Какого цвета? Какой формы у них листья, корень? Какой длины стебель? Где растут подснежники? (показ и объяснение)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ostok.info/wp-content/uploads/2017/12/jfb9c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2" y="668740"/>
            <a:ext cx="5854700" cy="58547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0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898" y="132164"/>
            <a:ext cx="11668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Послушайте легенду о подснежнике. Старинная русская легенда рассказывает, что однажды старуха Зима со своими спутниками Морозом и Ветром решила не пускать на землю Весну. Но смелый подснежник выпрямился, расправил лепестки и попросил защиты у Солнца. Солнце заметило подснежник, согрело землю и открыло дорогу Весне.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Подснежник – редкий лесной цветок. Он занесен в красную книгу. Какие растения заносят в красную книгу? Почему (ответы детей)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stor.nn2.ru/forum/data/forum/images/2019-03/226563963-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04117"/>
            <a:ext cx="6289339" cy="41928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9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560" y="1"/>
            <a:ext cx="982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Послушайте стихотворение. О каких приметах весны в нем говорится?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560" y="754373"/>
            <a:ext cx="44992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весны работы много,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Помогают ей лучи: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Дружно гонят по дорогам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Говорливые ручьи,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Топят снег, ломают льдинки,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Согревают всё вокруг.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Из-под хвои и травинок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Выполз первый сонный жук.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проталине цветочки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Золотые расцвели,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Налились, набухли почки,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гнезда летят шмели.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весны забот немало,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дела идут на лад: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Изумрудным поле стало,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сады в цвету стоят.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Шорыгина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4.infourok.ru/uploads/ex/1366/0014c05d-ac8c9619/hello_html_m4b61e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28" y="765235"/>
            <a:ext cx="7549912" cy="5469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6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5742" y="230188"/>
            <a:ext cx="1184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 у людей много работы. В полях готовят землю для посевов и сеют рожь, ячмень. В огородах и парках обрезают сухие сучки и ветки, сажают деревца, украшают клумбы красивыми цветами.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0-tub-ru.yandex.net/i?id=6610bd298f58f88700a4d3630339054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" y="1482682"/>
            <a:ext cx="5835792" cy="38926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stor.nn2.ru/blog/data/blog/2020-05/207784_1589408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58" y="936143"/>
            <a:ext cx="4629334" cy="30862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maam.ru/upload/blogs/detsad-23472-14335326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22" y="3876610"/>
            <a:ext cx="5135044" cy="28927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6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027" y="45522"/>
            <a:ext cx="9862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перелетных птиц вы знаете (ласточка, грач, скворец, журавли, лебеди)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3" t="74595" r="22456" b="3764"/>
          <a:stretch/>
        </p:blipFill>
        <p:spPr bwMode="auto">
          <a:xfrm>
            <a:off x="922646" y="5274861"/>
            <a:ext cx="1801505" cy="1583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t="31872" r="77948" b="47046"/>
          <a:stretch/>
        </p:blipFill>
        <p:spPr bwMode="auto">
          <a:xfrm>
            <a:off x="838200" y="879126"/>
            <a:ext cx="1746914" cy="15421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31872" r="59337" b="47046"/>
          <a:stretch/>
        </p:blipFill>
        <p:spPr bwMode="auto">
          <a:xfrm>
            <a:off x="3423314" y="1828800"/>
            <a:ext cx="1815153" cy="15421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2" t="31872" r="21978" b="47233"/>
          <a:stretch/>
        </p:blipFill>
        <p:spPr bwMode="auto">
          <a:xfrm>
            <a:off x="6076667" y="878736"/>
            <a:ext cx="1815153" cy="15285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2" t="31499" r="4348" b="47606"/>
          <a:stretch/>
        </p:blipFill>
        <p:spPr bwMode="auto">
          <a:xfrm>
            <a:off x="9507372" y="491154"/>
            <a:ext cx="1692322" cy="15285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53514" r="77587" b="24845"/>
          <a:stretch/>
        </p:blipFill>
        <p:spPr bwMode="auto">
          <a:xfrm>
            <a:off x="326120" y="3209724"/>
            <a:ext cx="1809466" cy="15831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3" t="53514" r="41067" b="24845"/>
          <a:stretch/>
        </p:blipFill>
        <p:spPr bwMode="auto">
          <a:xfrm>
            <a:off x="9785445" y="2683943"/>
            <a:ext cx="1801504" cy="15831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4" t="53514" r="3706" b="24845"/>
          <a:stretch/>
        </p:blipFill>
        <p:spPr bwMode="auto">
          <a:xfrm>
            <a:off x="4939920" y="4934342"/>
            <a:ext cx="1774209" cy="15831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74595" r="78148" b="3764"/>
          <a:stretch/>
        </p:blipFill>
        <p:spPr bwMode="auto">
          <a:xfrm>
            <a:off x="2860631" y="3963522"/>
            <a:ext cx="1774209" cy="1583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74595" r="59677" b="3764"/>
          <a:stretch/>
        </p:blipFill>
        <p:spPr bwMode="auto">
          <a:xfrm>
            <a:off x="6850609" y="3518191"/>
            <a:ext cx="1801504" cy="1583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volna-k.ru/upload/iblock/64c/64c638fc777389a0afae6b29f773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5" t="74595" r="40922" b="3764"/>
          <a:stretch/>
        </p:blipFill>
        <p:spPr bwMode="auto">
          <a:xfrm>
            <a:off x="9091115" y="5123860"/>
            <a:ext cx="1787857" cy="15831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4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264" y="0"/>
            <a:ext cx="11650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стали одеваться весной люди и почему (Взрослые и дети переоделись в легкую весеннюю одежду, потому что стало тело, и в зимней одежде жарко и неудобно)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0" t="58785" r="40427" b="1812"/>
          <a:stretch/>
        </p:blipFill>
        <p:spPr bwMode="auto">
          <a:xfrm>
            <a:off x="245660" y="4599294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t="19324" r="79778" b="41273"/>
          <a:stretch/>
        </p:blipFill>
        <p:spPr bwMode="auto">
          <a:xfrm>
            <a:off x="3865159" y="4607734"/>
            <a:ext cx="1351129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9324" r="60115" b="41273"/>
          <a:stretch/>
        </p:blipFill>
        <p:spPr bwMode="auto">
          <a:xfrm>
            <a:off x="892222" y="2809641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4" t="19600" r="39673" b="40997"/>
          <a:stretch/>
        </p:blipFill>
        <p:spPr bwMode="auto">
          <a:xfrm>
            <a:off x="3932831" y="1148911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7" t="18498" r="20400" b="42099"/>
          <a:stretch/>
        </p:blipFill>
        <p:spPr bwMode="auto">
          <a:xfrm>
            <a:off x="2718746" y="2677237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5" t="18498" r="542" b="42099"/>
          <a:stretch/>
        </p:blipFill>
        <p:spPr bwMode="auto">
          <a:xfrm>
            <a:off x="2035224" y="1006340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58728" r="79973" b="1869"/>
          <a:stretch/>
        </p:blipFill>
        <p:spPr bwMode="auto">
          <a:xfrm>
            <a:off x="2042046" y="4601571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h1432.mskobr.ru/files/algoritm_odevaniya_vesno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58785" r="60117" b="1812"/>
          <a:stretch/>
        </p:blipFill>
        <p:spPr bwMode="auto">
          <a:xfrm>
            <a:off x="316174" y="1053151"/>
            <a:ext cx="1378423" cy="19516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96/b7/58/96b75860192cf438538275073fe596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44519" b="51669"/>
          <a:stretch/>
        </p:blipFill>
        <p:spPr bwMode="auto">
          <a:xfrm>
            <a:off x="5965204" y="1832161"/>
            <a:ext cx="3053687" cy="43448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94d/000fad34-fb6c0b91/img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2"/>
          <a:stretch/>
        </p:blipFill>
        <p:spPr bwMode="auto">
          <a:xfrm>
            <a:off x="9175994" y="1821549"/>
            <a:ext cx="2926722" cy="43554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7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66"/>
            <a:ext cx="5134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вы знаете первые весенний цветы (мать- и –мачеха,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крокус, подснежник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ландыш, колокольчик)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0d7a/00167ba9-fe6b4f97/hello_html_eec0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50589" r="33522" b="-647"/>
          <a:stretch/>
        </p:blipFill>
        <p:spPr bwMode="auto">
          <a:xfrm>
            <a:off x="120417" y="4337469"/>
            <a:ext cx="2053883" cy="21800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d7a/00167ba9-fe6b4f97/hello_html_eec0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2" r="66717"/>
          <a:stretch/>
        </p:blipFill>
        <p:spPr bwMode="auto">
          <a:xfrm>
            <a:off x="5525832" y="2869348"/>
            <a:ext cx="2132909" cy="22638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4.infourok.ru/uploads/ex/0d7a/00167ba9-fe6b4f97/hello_html_eec0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" r="66717" b="50758"/>
          <a:stretch/>
        </p:blipFill>
        <p:spPr bwMode="auto">
          <a:xfrm>
            <a:off x="3018807" y="1387935"/>
            <a:ext cx="2239584" cy="23771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4.infourok.ru/uploads/ex/0d7a/00167ba9-fe6b4f97/hello_html_eec0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0" t="-236" r="397" b="50178"/>
          <a:stretch/>
        </p:blipFill>
        <p:spPr bwMode="auto">
          <a:xfrm>
            <a:off x="300308" y="1855937"/>
            <a:ext cx="2182270" cy="23162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4.infourok.ru/uploads/ex/0d7a/00167ba9-fe6b4f97/hello_html_eec0b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2" t="49991" r="-25" b="-49"/>
          <a:stretch/>
        </p:blipFill>
        <p:spPr bwMode="auto">
          <a:xfrm>
            <a:off x="2803683" y="4337469"/>
            <a:ext cx="2331025" cy="24741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424/264/png-transparent-busy-busy-bears-drawing-animaatio-bear-game-mammal-chil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r="18786"/>
          <a:stretch/>
        </p:blipFill>
        <p:spPr bwMode="auto">
          <a:xfrm flipH="1">
            <a:off x="9025675" y="145251"/>
            <a:ext cx="2461846" cy="4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049865" y="5025433"/>
            <a:ext cx="4294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в гости забрел медвежонок!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он хочет сорвать цветы.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поступит медвежонок?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3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st2.depositphotos.com/3074113/6307/i/950/depositphotos_63071591-stock-photo-grunge-pink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808984"/>
            <a:ext cx="4687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ты сорвешь цветы,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сорву цветы,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все: и я, и ты,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сорвем цветы,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Опустеют все поляны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будет красоты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15227" r="11385" b="19694"/>
          <a:stretch/>
        </p:blipFill>
        <p:spPr bwMode="auto">
          <a:xfrm>
            <a:off x="4877937" y="273224"/>
            <a:ext cx="3997095" cy="32782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6"/>
          <a:stretch/>
        </p:blipFill>
        <p:spPr bwMode="auto">
          <a:xfrm>
            <a:off x="8765850" y="3618970"/>
            <a:ext cx="3182450" cy="308549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700" y="4673139"/>
            <a:ext cx="8081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нам помочь медвежонку?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нужно нарисовать их, но чтобы правильно нарисовать цветок, давайте рассмотрим его и назовем из каких частей он состоит, какой они формы и цвета. (Есть стебель и два узких листа зеленого цвета, лепестки цветка похожи на капли, а цвет белый, как у молока, называют «молочной каплей».)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7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630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2021-04-22T08:51:58Z</dcterms:created>
  <dcterms:modified xsi:type="dcterms:W3CDTF">2021-04-22T14:12:37Z</dcterms:modified>
</cp:coreProperties>
</file>