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61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908720"/>
            <a:ext cx="6446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ФЭМП на тему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«Поможем Нолику»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149080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Подготовили: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Селина Е.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воспитатели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2.bp.blogspot.com/-9InhJ40BZ7c/WUQduAzAlaI/AAAAAAABIds/kp3O7zhVHzU0QbhqVMadIxaB4I5yBNq7ACKgBGAs/s280/fixiki_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3744416" cy="44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9" y="9807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Лестница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ступенек. На какую ступеньку надо встать,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середине лестницы?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268760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 четвертую)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User\Desktop\2823969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812779" cy="20406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0770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стояло 3 бочонка с медом.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Пух съел 1 бочонок и поставил его на стол. Сколько бочонков на столе?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shop.medrossii.ru/upload/iblock/e74/e748b18079d6700494664dbdfbbc6b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869160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7" descr="https://shop.medrossii.ru/upload/iblock/e74/e748b18079d6700494664dbdfbbc6b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869160"/>
            <a:ext cx="792088" cy="792088"/>
          </a:xfrm>
          <a:prstGeom prst="rect">
            <a:avLst/>
          </a:prstGeom>
          <a:noFill/>
        </p:spPr>
      </p:pic>
      <p:pic>
        <p:nvPicPr>
          <p:cNvPr id="11" name="Picture 7" descr="https://shop.medrossii.ru/upload/iblock/e74/e748b18079d6700494664dbdfbbc6b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792088" cy="792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4941168"/>
            <a:ext cx="32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 столе осталось 3 бочонка).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268760"/>
            <a:ext cx="709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 ребята. Вы выполнили все задания и получаете последнюю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укву «И». Теперь из полученных букв сможем сложить слово.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420888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Ш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4208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24208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С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4208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242088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Е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42088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42088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420888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pic>
        <p:nvPicPr>
          <p:cNvPr id="24578" name="Picture 2" descr="https://cdn2.static1-sima-land.com/items/2389553/4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312368" cy="28803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4048" y="4221088"/>
            <a:ext cx="216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Нолик спасен!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6" name="Picture 6" descr="https://ds04.infourok.ru/uploads/ex/0135/0008ee5c-a5efb2c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632848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2780928"/>
            <a:ext cx="279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280831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Нолик хотел сам отремонтировать будильник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ДимДимыча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не справился и сам застрял. Теперь и часы не ходят и Нолик в беде. Чтобы его выручить нам надо выполнить несколько заданий и отгадать название детали, в котором застрял Нолик. А помогать нам будет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pic.rutube.ru/video/70/77/70771b81272fa22e3dd7badbd7c3be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464400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1. Составь цепочку из чисел.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anodicatrasal.it/images/b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776953" cy="792088"/>
          </a:xfrm>
          <a:prstGeom prst="rect">
            <a:avLst/>
          </a:prstGeom>
          <a:noFill/>
        </p:spPr>
      </p:pic>
      <p:pic>
        <p:nvPicPr>
          <p:cNvPr id="15366" name="Picture 6" descr="https://www.findzen.com/msa/images/I/51IOWEfTlPL._CLa%7C1300,1300%7C91yDrZFyR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792088" cy="792088"/>
          </a:xfrm>
          <a:prstGeom prst="rect">
            <a:avLst/>
          </a:prstGeom>
          <a:noFill/>
        </p:spPr>
      </p:pic>
      <p:pic>
        <p:nvPicPr>
          <p:cNvPr id="15368" name="Picture 8" descr="https://avatanplus.com/files/resources/original/5781e889370a6155d37458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1152128" cy="792087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267744" y="1484784"/>
            <a:ext cx="720080" cy="698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79912" y="1484784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99992" y="184482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92080" y="1556792"/>
            <a:ext cx="720080" cy="7200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12160" y="1916832"/>
            <a:ext cx="770384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04248" y="162880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96336" y="1916832"/>
            <a:ext cx="720080" cy="6983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1600" y="1772816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91680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40352" y="2060848"/>
            <a:ext cx="41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pic>
        <p:nvPicPr>
          <p:cNvPr id="24" name="Picture 8" descr="https://avatanplus.com/files/resources/original/5781e889370a6155d37458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49080"/>
            <a:ext cx="1152128" cy="792087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3923928" y="4221088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19672" y="443711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7" name="Picture 6" descr="https://www.findzen.com/msa/images/I/51IOWEfTlPL._CLa%7C1300,1300%7C91yDrZFyR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792088" cy="792088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4644008" y="4653136"/>
            <a:ext cx="720080" cy="698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131840" y="4509120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" name="Picture 2" descr="https://www.anodicatrasal.it/images/b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776953" cy="792088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6084168" y="4653136"/>
            <a:ext cx="720080" cy="6983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668344" y="4725144"/>
            <a:ext cx="770384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76256" y="4293096"/>
            <a:ext cx="720080" cy="7200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1600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55776" y="4365104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80112" y="443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15384" name="Picture 24" descr="https://4.bp.blogspot.com/--BtOc0c6JgU/WUQduDAnejI/AAAAAAABIds/tDNr3Ef7ouYNs3GXKZTJOsG2GbzLw5zawCKgBGAs/s1600/fixiki_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492896"/>
            <a:ext cx="2304256" cy="216024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827584" y="5373216"/>
            <a:ext cx="725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 ребята, вы правильно назвали все числа и получаете первую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укву слова «Ш».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  <p:bldP spid="35" grpId="0" build="p"/>
      <p:bldP spid="36" grpId="0" build="p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«Больше, меньше или равно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Сравни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числа, которые вы видите на экране.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4338" name="Picture 2" descr="https://ds05.infourok.ru/uploads/ex/06ba/000f3571-aebebf59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056784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5091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9460" name="Picture 4" descr="https://xn--80aaaga2ais1c4e.ot7.ru/admin/uploads/6/4/7/%D0%A2%D1%80%D0%B5%D0%BD%D0%B8%D1%80%D1%83%D0%B5%D0%BC-%D1%81%D1%87%D0%B5%D1%82-%D0%A3%D1%87%D0%B8%D0%BC-%D0%B1%D0%BE%D0%BB%D1%8C%D1%88%D0%B5-%D0%B8-%D0%BC%D0%B5%D0%BD%D1%8C%D1%88%D0%B5-%D0%9C%D0%BD%D0%BE%D0%B6%D0%B5%D1%81%D1%82%D0%B2%D0%B0-%D0%A1%D1%80%D0%B0%D0%B2%D0%BD%D0%B8-%D0%B3%D0%B4%D0%B5-%D0%B1%D0%BE%D0%BB%D1%8C%D1%88%D0%B5-%D0%B8%D0%BB%D0%B8-%D0%BC%D0%B5%D0%BD%D1%8C%D1%88%D0%B5-%D0%B8%D0%BB%D0%B8-%D1%80%D0%B0%D0%B2%D0%BD%D0%BE-%D0%B8-%D0%B4%D0%B0%D0%B9-%D0%BE%D1%82%D0%B2%D0%B5%D1%82-5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344816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1268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5010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573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373216"/>
            <a:ext cx="690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этим заданием вы справились. Молодцы ребята, вы  получаете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 «Е» и «С».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 «Состав числа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домики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живут весёлые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циферки,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- озорники, бегают по этажам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прячутся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 descr="https://ds04.infourok.ru/uploads/ex/1324/0019c92b-86949241/hello_html_m7239a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5400600" cy="3911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4290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8436" name="Picture 4" descr="https://1.bp.blogspot.com/-1L3TUPwDJ44/WUQduJUH_DI/AAAAAAABIds/oGBvV4eLdjMCeOVVG_vyvM3-VI9-EmujACKgBGAs/s1600/fixiki_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4341790" cy="496855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75656" y="5517232"/>
            <a:ext cx="584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 ребята. Вы получаете ещё две буквы «Т» и «Е».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4. Выполни гимнастику для глаз.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26642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печатали, играли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глазки так устали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дадим им отдохнуть,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закроем на чуть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их открываем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немного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поморгаем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yt3.ggpht.com/a/AATXAJygrdTIRfSKkRUyaxy94DDKf8m-Nm785kSj8NYh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4176464" cy="4176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5517232"/>
            <a:ext cx="568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немного отдохнули и получаете ещё одну букву «Р».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980728"/>
            <a:ext cx="683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5. Рассмотри геометрические фигуры и ответь на вопросы.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www.primaryict.co.uk/p/pr1984-8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4608512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576" y="1412776"/>
            <a:ext cx="2808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фигур, которые не имеют углов? (3)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красных фигур? (4)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треугольников? (4)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маленьких фигур? (6)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каким признакам можно разделить все фигуры?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форме, цвету, размеру)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Молодцы! Вы справились и с этим заданием и получаете ещё одну букву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ef1/00166998-deaff39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6. Реши задачи.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463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я, да мы с тобой. Сколько нас всего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26876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(Двое)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t4.depositphotos.com/19527452/24648/v/950/depositphotos_246484998-stock-illustration-smiling-boy-girl-kids-ho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800" y="1700808"/>
            <a:ext cx="2088233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3573016"/>
            <a:ext cx="445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какой фигуры нет ни начала, ни конца?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573016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(Круг, овал)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5776" y="429309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4293096"/>
            <a:ext cx="1706488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424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2020-12-11T03:16:19Z</dcterms:created>
  <dcterms:modified xsi:type="dcterms:W3CDTF">2020-12-11T07:35:51Z</dcterms:modified>
</cp:coreProperties>
</file>