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980728"/>
            <a:ext cx="60942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по математике на тему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«Путешествие по математическим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островам с умной совой»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4365104"/>
            <a:ext cx="30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Селина Е. 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7024" y="5877272"/>
            <a:ext cx="149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Тазовский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cdn5.vectorstock.com/i/1000x1000/98/84/cheerful-school-owl-vector-15369884.jpg"/>
          <p:cNvPicPr>
            <a:picLocks noChangeAspect="1" noChangeArrowheads="1"/>
          </p:cNvPicPr>
          <p:nvPr/>
        </p:nvPicPr>
        <p:blipFill>
          <a:blip r:embed="rId3" cstate="print"/>
          <a:srcRect b="8441"/>
          <a:stretch>
            <a:fillRect/>
          </a:stretch>
        </p:blipFill>
        <p:spPr bwMode="auto">
          <a:xfrm>
            <a:off x="1475656" y="2924944"/>
            <a:ext cx="3168352" cy="268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332656"/>
            <a:ext cx="5461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Островок «Математические знаки».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Ребята, подумайте и поставьте верные знаки.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cf3.ppt-online.org/files3/slide/d/DU0ONxdbEMz7vTjim2uVryosQCPBS8ce6InZ1q/slide-9.jpg"/>
          <p:cNvPicPr>
            <a:picLocks noChangeAspect="1" noChangeArrowheads="1"/>
          </p:cNvPicPr>
          <p:nvPr/>
        </p:nvPicPr>
        <p:blipFill>
          <a:blip r:embed="rId3" cstate="print"/>
          <a:srcRect l="12176" t="21684" r="13258" b="20163"/>
          <a:stretch>
            <a:fillRect/>
          </a:stretch>
        </p:blipFill>
        <p:spPr bwMode="auto">
          <a:xfrm>
            <a:off x="899592" y="1268760"/>
            <a:ext cx="7272808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41277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57301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725144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4437112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3429000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420888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340768"/>
            <a:ext cx="357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-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2420888"/>
            <a:ext cx="35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img1.liveinternet.ru/images/attach/c/6/92/86/92086245_large_Zapominayucifru38.jpg"/>
          <p:cNvPicPr>
            <a:picLocks noChangeAspect="1" noChangeArrowheads="1"/>
          </p:cNvPicPr>
          <p:nvPr/>
        </p:nvPicPr>
        <p:blipFill>
          <a:blip r:embed="rId3" cstate="print"/>
          <a:srcRect l="13452" t="14040" b="37361"/>
          <a:stretch>
            <a:fillRect/>
          </a:stretch>
        </p:blipFill>
        <p:spPr bwMode="auto">
          <a:xfrm>
            <a:off x="755576" y="836712"/>
            <a:ext cx="4632970" cy="3240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404664"/>
            <a:ext cx="449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какие цифры нарисованы?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293096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4365104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4365104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s://thumbs.dreamstime.com/b/%D1%81%D1%8B%D1%87-%D1%88%D0%B0%D1%80%D0%B6%D0%B0-%D0%BC%D1%83-%D1%80%D1%8B%D0%B9-%D0%BF%D1%80%D0%B8-%D1%83%D0%BA%D0%B0%D0%B7%D0%B0%D1%82%D0%B5-%D1%8C-%D0%B0%D0%B2%D0%B0%D1%8F-%D0%B2%D0%BE%D1%81%D0%BF%D0%B8%D1%82%D0%B0%D1%82%D0%B5-%D1%8C%D0%BD%D1%8B%D0%B5-%D0%BF%D1%80%D0%B5-%D1%81%D1%82%D0%B0%D0%B2-%D0%B5%D0%BD%D0%B8%D1%8F-73343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268760"/>
            <a:ext cx="2843272" cy="281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1268760"/>
            <a:ext cx="58731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 </a:t>
            </a:r>
          </a:p>
          <a:p>
            <a:endParaRPr lang="ru-RU" dirty="0"/>
          </a:p>
        </p:txBody>
      </p:sp>
      <p:pic>
        <p:nvPicPr>
          <p:cNvPr id="26628" name="Picture 4" descr="https://cdn1.vectorstock.com/i/1000x1000/49/70/graduation-cap-and-diploma-vector-454970.jpg"/>
          <p:cNvPicPr>
            <a:picLocks noChangeAspect="1" noChangeArrowheads="1"/>
          </p:cNvPicPr>
          <p:nvPr/>
        </p:nvPicPr>
        <p:blipFill>
          <a:blip r:embed="rId3" cstate="print"/>
          <a:srcRect b="8854"/>
          <a:stretch>
            <a:fillRect/>
          </a:stretch>
        </p:blipFill>
        <p:spPr bwMode="auto">
          <a:xfrm>
            <a:off x="3131840" y="2708920"/>
            <a:ext cx="230425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48" name="Picture 16" descr="http://2.bp.blogspot.com/-BeywZOAHEHE/UMI5dJ_WjGI/AAAAAAAAAo8/rhd-HmDEjis/s1600/H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672407" cy="37444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5791" y="1556792"/>
            <a:ext cx="4323171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Здравствуйте ребята!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приглашаю вас в путешествие по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островам математики. В пути вас ждут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интересные задания  и испытания на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сообразительность.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404664"/>
            <a:ext cx="592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 остров «Скажи наоборот».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Назовите слова с противоположным значением.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484784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 -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484784"/>
            <a:ext cx="75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060848"/>
            <a:ext cx="107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Далеко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2060848"/>
            <a:ext cx="86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близко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95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Слева -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263691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212976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Вверху -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3212976"/>
            <a:ext cx="7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внизу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717032"/>
            <a:ext cx="125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Большой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3717032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221088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Широкий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23728" y="422108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4725144"/>
            <a:ext cx="81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Ночь 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4725144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5229200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Вечер -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7704" y="5229200"/>
            <a:ext cx="63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ds04.infourok.ru/uploads/ex/0245/00067e6c-ed439fbf/hello_html_m43985df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608512" cy="39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s://ds05.infourok.ru/uploads/ex/0b70/00120ccf-b354fdc5/hello_html_m39e1dca.jpg"/>
          <p:cNvPicPr>
            <a:picLocks noChangeAspect="1" noChangeArrowheads="1"/>
          </p:cNvPicPr>
          <p:nvPr/>
        </p:nvPicPr>
        <p:blipFill>
          <a:blip r:embed="rId3" cstate="print"/>
          <a:srcRect t="7407" b="27778"/>
          <a:stretch>
            <a:fillRect/>
          </a:stretch>
        </p:blipFill>
        <p:spPr bwMode="auto">
          <a:xfrm>
            <a:off x="539552" y="1412776"/>
            <a:ext cx="5184576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404664"/>
            <a:ext cx="4947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Островок задач.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Составьте задачу по картинке и решите.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916832"/>
            <a:ext cx="27981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дворе гуляли 4 курицы,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 из них убежали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курятник.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Сколько курочек остались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дворе?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4365104"/>
            <a:ext cx="2398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4-2=2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 descr="https://i.pinimg.com/736x/17/84/49/17844908466b614e00320707a3fec4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2049317" cy="165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476672"/>
            <a:ext cx="4882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Составьте задачу по картинке и решите.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ds03.infourok.ru/uploads/ex/03b2/0003c0b9-a73660a9/1/img9.jpg"/>
          <p:cNvPicPr>
            <a:picLocks noChangeAspect="1" noChangeArrowheads="1"/>
          </p:cNvPicPr>
          <p:nvPr/>
        </p:nvPicPr>
        <p:blipFill>
          <a:blip r:embed="rId3" cstate="print"/>
          <a:srcRect l="9783" t="7246" r="15217" b="26087"/>
          <a:stretch>
            <a:fillRect/>
          </a:stretch>
        </p:blipFill>
        <p:spPr bwMode="auto">
          <a:xfrm>
            <a:off x="611560" y="1052736"/>
            <a:ext cx="4968552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1844824"/>
            <a:ext cx="3024336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ветке сидели 7 попугаев,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ним прилетели ещё 3 попугая. Сколько попугаев стало на ветке?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653136"/>
            <a:ext cx="3073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7+3=10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i.pinimg.com/736x/17/84/49/17844908466b614e00320707a3fec4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049317" cy="165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ds02.infourok.ru/uploads/ex/09ed/000092a4-a46d850f/img7.jpg"/>
          <p:cNvPicPr>
            <a:picLocks noChangeAspect="1" noChangeArrowheads="1"/>
          </p:cNvPicPr>
          <p:nvPr/>
        </p:nvPicPr>
        <p:blipFill>
          <a:blip r:embed="rId3" cstate="print"/>
          <a:srcRect t="1852" r="41667" b="7407"/>
          <a:stretch>
            <a:fillRect/>
          </a:stretch>
        </p:blipFill>
        <p:spPr bwMode="auto">
          <a:xfrm>
            <a:off x="827584" y="1412776"/>
            <a:ext cx="3672408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5776" y="404664"/>
            <a:ext cx="4079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Остров часов.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Определите время.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700808"/>
            <a:ext cx="3905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 часов 00 минут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70892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07:00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https://static8.depositphotos.com/1526816/1011/v/950/depositphotos_10116148-stock-illustration-wise-ow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01008"/>
            <a:ext cx="2108168" cy="2232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ae01.alicdn.com/kf/H8d4aca4c536c43f0a609ffae6e27167fM/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4149079" cy="41490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404664"/>
            <a:ext cx="217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484784"/>
            <a:ext cx="36406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часа 00 минут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2564904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04:00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static8.depositphotos.com/1526816/1011/v/950/depositphotos_10116148-stock-illustration-wise-ow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56992"/>
            <a:ext cx="2108168" cy="2232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img.ltwebstatic.com/images3_pi/2020/05/27/1590557503ef772e1b7ffbf5e98e9f493762bb6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536504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3848" y="548680"/>
            <a:ext cx="239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Определите время.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1628800"/>
            <a:ext cx="3905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 часов 00 минут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636912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06:00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static8.depositphotos.com/1526816/1011/v/950/depositphotos_10116148-stock-illustration-wise-ow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429000"/>
            <a:ext cx="2108168" cy="2232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ped-kopilka.ru/upload/blogs/12881_dcaed6580051716db95c7a6ff2426f7d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816424" cy="47251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1268760"/>
            <a:ext cx="39508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точек в этом круге,                 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Столько раз поднимем руки.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палочек до точки,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Столько встанем на носочки.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ёлочек зелёных,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Столько сделаем наклонов.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здесь у нас кружков,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Столько сделаем прыжков.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04664"/>
            <a:ext cx="3660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Выполните физкультминутку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thumbs.dreamstime.com/b/%D1%81%D1%8B%D1%87-%D1%88%D0%B0%D1%80%D0%B6%D0%B0-%D0%B4%D0%B5%D1%80%D0%B6%D0%B0-%D0%BA%D0%BD%D0%B8%D0%B3%D1%83-1272576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17032"/>
            <a:ext cx="2160240" cy="183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220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2021-02-27T11:48:41Z</dcterms:created>
  <dcterms:modified xsi:type="dcterms:W3CDTF">2021-02-28T05:49:14Z</dcterms:modified>
</cp:coreProperties>
</file>