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82AAC-8B04-43E6-A30B-190243D7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3EBF71-5E83-47C0-8E02-71AD2428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1C27D7-431A-4D35-AE48-93BF0B6A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C93D3A-4BFE-4817-BFC4-0A8F5349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BB69D4-32E2-4C21-BEDC-C007A76E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C2528-1E67-4516-A2D9-ADFF8FCF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5228CF-9553-4CB5-B0A2-93E403749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68CE5-4BFB-4F2E-8904-571BEF52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F2FE2B-83A1-4799-AE94-8226F0B6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D9ADC-5BF9-4826-ABA0-E5351209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302E7CA-B2A1-4193-9BA5-6A7A2BB0A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70E2AE-4CFD-4D4B-9EC8-2C60E0C91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0F38A-D102-4DA9-9FD5-56426D1E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BE44EB-3047-42C4-BC41-4595E17D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13668E-B4A7-4D33-8F90-0E5AC903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3D455-055F-47F2-A145-086D9239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ACA5DD-3F89-41CE-B11C-A2D8D1857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6B0CC5-934E-48A6-B102-F590BE55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000520-49D3-4160-A99E-45F7FB5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F1A57F-3985-42D0-9338-B3B326D8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ECC58-0689-4CB4-8F3C-90D32262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69E41-0360-4BDF-B116-F62EEC80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68850-AC89-4CD8-8290-EB00741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1EFBCD-C92B-46AE-AEB1-AB67F1C9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453246-7518-4132-846A-E0F6C8D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0D55B-E1FB-435C-9DB3-5DA70889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0B558-76CA-4D87-9550-B7EA06B93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4E2E3B-E900-41E4-BFB3-551AFF2B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DCCF8-95B0-43A8-807F-93C429DD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267DFF-4A74-477A-9E6D-C755F836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9CE33C-A1C8-452F-98B5-367A413A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7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7007F5-C3AE-40F2-8DA5-C4328F27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0C87E0-681F-4704-AC93-235D5C8C4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112A80-B4AF-46CC-B181-A130E82B4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F66AE7-FFA6-4903-8080-46D627FDF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B83F39-664F-447C-86D5-9BFFA56B1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5556BF9-D60F-4D54-88A4-DA5F6DCA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6711DE-75DC-411A-9F3D-58A0AC3E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5F27BC-9D6C-4B49-8483-326D0B70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4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5E68A6-B156-40B1-8216-50A1B8B4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9FD651-AD5B-4E8A-89A1-770D6427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5D0609-0A18-4AF1-A9DD-AF92422E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4E39A3-EB6A-4B81-86DA-7CA343ED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3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0A152D0-34BD-4746-807C-0AEC8F8E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7F5A893-57E4-48CC-8542-FF762326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D63D2C-8770-465E-A9D6-105D3495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3C02E-D725-4B38-8642-A9A66C0D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B5C27-3AA6-4DAA-A267-E1E8C305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7CF748-386A-40C1-A1E4-EC9A5106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A3B281-CDFB-450D-86A4-5D92EB7B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094A15-17B0-4840-85BA-B3727B1D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B78AB7-1AF2-4C11-8D13-D0685684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AE3668-38DD-4AB4-BF1D-B9EE1851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F63A92-FDC3-4EAE-AF1B-86F2F2730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DD8081-D0B0-4458-A9B5-962D2F33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2FA74-E38B-44CB-BF99-C82D603D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93C621-6367-48E6-BE0F-CF1592E8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A010B8-EF36-41B4-8CED-9C53689D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3E920-F0F1-4D93-A2A5-AA617324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0DB6DA-4CB5-41EF-9A49-78FE288F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E43D11-B81F-48A3-91AC-F48EB8EAD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18DE-47F1-4D55-9D3E-3F8DC29F64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C72FE3-8047-40C3-AB20-BCF4A6213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994B7C-C5D5-4FAD-B8CF-D95632B2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8271-B04E-4A36-8974-F22CBAF7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04D6B-1066-478C-BC2D-536DB6379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C84A4E-402B-4A2B-A05A-9EFA1E8CD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92CEBF2E-EE0F-422F-AF44-0BAAAAB2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17A7745-D858-4B32-A98E-7F8E089C76F6}"/>
              </a:ext>
            </a:extLst>
          </p:cNvPr>
          <p:cNvSpPr/>
          <p:nvPr/>
        </p:nvSpPr>
        <p:spPr>
          <a:xfrm>
            <a:off x="2310911" y="157387"/>
            <a:ext cx="7570177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2AD3ABA-95CF-4228-AB57-EAEDBEE1CE49}"/>
              </a:ext>
            </a:extLst>
          </p:cNvPr>
          <p:cNvSpPr/>
          <p:nvPr/>
        </p:nvSpPr>
        <p:spPr>
          <a:xfrm>
            <a:off x="2461846" y="2343125"/>
            <a:ext cx="6639951" cy="108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и аппликация в средней группе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к лесным зверям»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47A3158-9D89-4AFA-AF16-2324F18A3BAF}"/>
              </a:ext>
            </a:extLst>
          </p:cNvPr>
          <p:cNvSpPr/>
          <p:nvPr/>
        </p:nvSpPr>
        <p:spPr>
          <a:xfrm>
            <a:off x="8117058" y="4766253"/>
            <a:ext cx="3909059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Васильева Анна Александровна,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1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D1E31-FBB6-46D4-8B07-06BE3663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A643E6-2F95-4D27-96F6-81F40BA7A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D466E-7D73-4FFF-8C46-6C06CAD2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B1690-62A8-4B27-B950-72E71319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88C852-373C-4AFD-A6CC-5C103484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7336830-E3C1-4B3F-BDD4-8C3B960E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CA1B102D-48CA-40FD-BB39-8C289F19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9" y="86879"/>
            <a:ext cx="7079670" cy="6764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A4D198-2913-442B-A68E-AB1EF9632C1C}"/>
              </a:ext>
            </a:extLst>
          </p:cNvPr>
          <p:cNvSpPr/>
          <p:nvPr/>
        </p:nvSpPr>
        <p:spPr>
          <a:xfrm>
            <a:off x="135146" y="351927"/>
            <a:ext cx="4977183" cy="418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игра: «Найди свое место»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вами оказались на лесной полянке. На полянке растет дерево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сидит на дереве?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(воробей и белка).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кто сидит выше воробей или белка?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сидит ниже?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растет гриб?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 деревом)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Ежик где спрятался?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 деревом)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видим над деревом?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(солнце)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сидит перед деревом?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(заяц)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CCD960B7-BDE4-4DD5-9B9C-1CFFA048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60" y="-126819"/>
            <a:ext cx="2553486" cy="257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xmlns="" id="{B1BA50D7-EF59-4D93-B868-ECBE7C4C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429" flipH="1">
            <a:off x="8911994" y="4014526"/>
            <a:ext cx="1549555" cy="11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xmlns="" id="{440C6011-5965-4619-A0A2-9951CDCB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12" y="1968934"/>
            <a:ext cx="1458546" cy="16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xmlns="" id="{AA4681B4-B10E-43E7-A46F-4DB50920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4" y="5807448"/>
            <a:ext cx="869945" cy="10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>
            <a:extLst>
              <a:ext uri="{FF2B5EF4-FFF2-40B4-BE49-F238E27FC236}">
                <a16:creationId xmlns:a16="http://schemas.microsoft.com/office/drawing/2014/main" xmlns="" id="{4D63D46A-D7EB-41C1-B718-64AC9733B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10591" r="6640" b="3696"/>
          <a:stretch/>
        </p:blipFill>
        <p:spPr bwMode="auto">
          <a:xfrm flipH="1">
            <a:off x="7077710" y="5582428"/>
            <a:ext cx="1151890" cy="10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>
            <a:extLst>
              <a:ext uri="{FF2B5EF4-FFF2-40B4-BE49-F238E27FC236}">
                <a16:creationId xmlns:a16="http://schemas.microsoft.com/office/drawing/2014/main" xmlns="" id="{64D25076-0318-4BCE-A070-B07043FD1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22586"/>
          <a:stretch/>
        </p:blipFill>
        <p:spPr bwMode="auto">
          <a:xfrm>
            <a:off x="8188462" y="4921854"/>
            <a:ext cx="1174504" cy="18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D1917-C51C-4889-AE91-3388CE86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3B0881-B7C7-4216-ADD3-69F81DF5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91FA4-F276-439E-8B00-A11B40A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B507993E-6585-484F-BD25-BFD3ADCD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4552FEB-7B13-4E8D-9C92-57E4D681D33D}"/>
              </a:ext>
            </a:extLst>
          </p:cNvPr>
          <p:cNvSpPr/>
          <p:nvPr/>
        </p:nvSpPr>
        <p:spPr>
          <a:xfrm>
            <a:off x="192257" y="0"/>
            <a:ext cx="11999741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«Угадай, что изменилось?»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лесные звери хотят с вами поиграть в игру. Назовите мне всех лесных зверей, которых видите и запомните.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859FA3B-4018-4930-838F-21E676132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7714"/>
          <a:stretch/>
        </p:blipFill>
        <p:spPr bwMode="auto">
          <a:xfrm>
            <a:off x="9325121" y="1141071"/>
            <a:ext cx="2447778" cy="28999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BA22CDC-D3CA-4001-A613-B8BF4139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8" r="79971"/>
          <a:stretch/>
        </p:blipFill>
        <p:spPr bwMode="auto">
          <a:xfrm>
            <a:off x="153891" y="1271262"/>
            <a:ext cx="1996122" cy="32988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F39B625E-9C7B-43EA-B739-CF5E2B330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50317" r="53994" b="4965"/>
          <a:stretch/>
        </p:blipFill>
        <p:spPr bwMode="auto">
          <a:xfrm rot="1889324">
            <a:off x="1682505" y="3375424"/>
            <a:ext cx="2447778" cy="3066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54C2A02A-9DA7-40F8-AC94-13673A850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54028" r="26474"/>
          <a:stretch/>
        </p:blipFill>
        <p:spPr bwMode="auto">
          <a:xfrm>
            <a:off x="3675208" y="895816"/>
            <a:ext cx="2166424" cy="3152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59647933-921D-4998-BB5F-515134131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b="51898"/>
          <a:stretch/>
        </p:blipFill>
        <p:spPr bwMode="auto">
          <a:xfrm rot="20576436">
            <a:off x="6477997" y="1011461"/>
            <a:ext cx="2447778" cy="32988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E35466DF-B46C-4949-9289-78C7F1E63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1742" r="51883" b="54028"/>
          <a:stretch/>
        </p:blipFill>
        <p:spPr bwMode="auto">
          <a:xfrm flipV="1">
            <a:off x="5277680" y="4001294"/>
            <a:ext cx="2748144" cy="27962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795B7-AEB4-436E-AFA9-8CB35622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3E47D-2C81-43C1-A853-913456EE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5EF4457-D8BD-40C2-8782-CF3BA044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69E09CC-0FB3-42FD-AE7A-08096B336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8" r="79971"/>
          <a:stretch/>
        </p:blipFill>
        <p:spPr bwMode="auto">
          <a:xfrm>
            <a:off x="153891" y="1271262"/>
            <a:ext cx="1996122" cy="32988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82B84E74-3D7B-4469-917F-08BA0A52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54028" r="26474"/>
          <a:stretch/>
        </p:blipFill>
        <p:spPr bwMode="auto">
          <a:xfrm>
            <a:off x="3675208" y="895816"/>
            <a:ext cx="2166424" cy="3152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51D2D95-2033-401B-94EE-2528C8C2F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50317" r="53994" b="4965"/>
          <a:stretch/>
        </p:blipFill>
        <p:spPr bwMode="auto">
          <a:xfrm rot="1889324">
            <a:off x="1682505" y="3375424"/>
            <a:ext cx="2447778" cy="3066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3D0F302E-2280-4549-861A-D10F442A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b="51898"/>
          <a:stretch/>
        </p:blipFill>
        <p:spPr bwMode="auto">
          <a:xfrm rot="20576436">
            <a:off x="6477997" y="1011461"/>
            <a:ext cx="2447778" cy="32988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93D4A0AE-E6B5-4B26-AB37-7F770FC8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1742" r="51883" b="54028"/>
          <a:stretch/>
        </p:blipFill>
        <p:spPr bwMode="auto">
          <a:xfrm flipV="1">
            <a:off x="5277680" y="4001294"/>
            <a:ext cx="2748144" cy="27962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F205ACCC-4B43-4DD3-8B00-E633853BB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7714"/>
          <a:stretch/>
        </p:blipFill>
        <p:spPr bwMode="auto">
          <a:xfrm>
            <a:off x="9325121" y="1141071"/>
            <a:ext cx="2447778" cy="28999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795B7-AEB4-436E-AFA9-8CB35622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3E47D-2C81-43C1-A853-913456EE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5EF4457-D8BD-40C2-8782-CF3BA044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F0F054-E7C3-4B66-AA50-16962145D2DB}"/>
              </a:ext>
            </a:extLst>
          </p:cNvPr>
          <p:cNvSpPr/>
          <p:nvPr/>
        </p:nvSpPr>
        <p:spPr>
          <a:xfrm>
            <a:off x="332934" y="68909"/>
            <a:ext cx="1185906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 Магазин»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Картинка с изображением фруктов или овощей.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с изображением точек, посчитать фрукты и выбрать подходящую карточку.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s://w7.pngwing.com/pngs/947/361/png-transparent-wooden-baskets-basket-blue-hand-paint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5805"/>
          <a:stretch/>
        </p:blipFill>
        <p:spPr bwMode="auto">
          <a:xfrm>
            <a:off x="565432" y="3491626"/>
            <a:ext cx="2715904" cy="27538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2.freepng.ru/20180528/ec/kisspng-pear-clip-art-peas-5b0c36913b16f4.416545611527527057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60" y="5168593"/>
            <a:ext cx="750471" cy="9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https://img2.freepng.ru/20180528/ec/kisspng-pear-clip-art-peas-5b0c36913b16f4.416545611527527057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25" y="4229355"/>
            <a:ext cx="750471" cy="9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s://img2.freepng.ru/20180528/ec/kisspng-pear-clip-art-peas-5b0c36913b16f4.416545611527527057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90" y="5144294"/>
            <a:ext cx="750471" cy="9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https://img2.freepng.ru/20180528/ec/kisspng-pear-clip-art-peas-5b0c36913b16f4.416545611527527057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5" y="4728919"/>
            <a:ext cx="750471" cy="9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w7.pngwing.com/pngs/947/361/png-transparent-wooden-baskets-basket-blue-hand-paint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5805"/>
          <a:stretch/>
        </p:blipFill>
        <p:spPr bwMode="auto">
          <a:xfrm>
            <a:off x="8697345" y="3449232"/>
            <a:ext cx="2715904" cy="27538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img2.freepng.ru/20180317/caw/kisspng-carrot-salad-clip-art-cliparts-baby-carrots-5aace3be121c80.8965422915212799340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04" y="4630238"/>
            <a:ext cx="616485" cy="9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 descr="https://img2.freepng.ru/20180317/caw/kisspng-carrot-salad-clip-art-cliparts-baby-carrots-5aace3be121c80.8965422915212799340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8884" y="4654537"/>
            <a:ext cx="616485" cy="9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0" descr="https://img2.freepng.ru/20180317/caw/kisspng-carrot-salad-clip-art-cliparts-baby-carrots-5aace3be121c80.8965422915212799340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70" y="4673484"/>
            <a:ext cx="616485" cy="9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w7.pngwing.com/pngs/947/361/png-transparent-wooden-baskets-basket-blue-hand-paint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5805"/>
          <a:stretch/>
        </p:blipFill>
        <p:spPr bwMode="auto">
          <a:xfrm>
            <a:off x="4631388" y="4001294"/>
            <a:ext cx="2715904" cy="27538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img2.freepng.ru/20180713/lxc/kisspng-pineapple-juice-xw-5b49522e44f4e8.52284683153153182228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07" y="4926241"/>
            <a:ext cx="809909" cy="14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2" descr="https://img2.freepng.ru/20180713/lxc/kisspng-pineapple-juice-xw-5b49522e44f4e8.52284683153153182228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46" y="4926241"/>
            <a:ext cx="809909" cy="14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1825625"/>
            <a:ext cx="1545795" cy="1436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930728" y="2176004"/>
            <a:ext cx="1545795" cy="1436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250358" y="1690688"/>
            <a:ext cx="1545795" cy="1436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81486" y="2046890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16171" y="2383385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919054" y="2784295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989340" y="3023433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73194" y="3023433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978645" y="2408783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29237" y="2417334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610998" y="1982389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316046" y="2600501"/>
            <a:ext cx="234708" cy="258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1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25040-F5B0-449B-8D4F-658BBCF8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79FB45-5BD2-439E-847B-32B2835A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E7A9D815-10A1-44FD-A27E-8A2269DA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850"/>
            <a:ext cx="12192003" cy="74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5063FA-90F2-4D35-A3E8-97C1D1EEB0E1}"/>
              </a:ext>
            </a:extLst>
          </p:cNvPr>
          <p:cNvSpPr/>
          <p:nvPr/>
        </p:nvSpPr>
        <p:spPr>
          <a:xfrm>
            <a:off x="263856" y="168887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игра" Сравни животных"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и первый зверь, которого мы с вами встретили-слонёнок(игрушка).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очень любит считать. Поможем? (да).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хвостов у жирафа? (1).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рогов у коровы? (2).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лап у льва? (4).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ног у птицы? (2).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выше: жираф или лошадь?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illu.ru/wa-data/public/shop/products/03/26/12603/images/24531/24531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89" y="119628"/>
            <a:ext cx="3629455" cy="36294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80315/oje/kisspng-giraffe-cartoon-drawing-clip-art-animated-giraffe-cliparts-5aaa8950252f44.28206864152112571215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4" r="23895"/>
          <a:stretch/>
        </p:blipFill>
        <p:spPr bwMode="auto">
          <a:xfrm>
            <a:off x="6045104" y="3193577"/>
            <a:ext cx="2074460" cy="34383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736x/f4/f5/77/f4f5779238a8626814e42b02d568b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" y="4079497"/>
            <a:ext cx="2587388" cy="26364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ytimg.com/vi/BRZbZ-vnHgw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3295" r="22164" b="11605"/>
          <a:stretch/>
        </p:blipFill>
        <p:spPr bwMode="auto">
          <a:xfrm>
            <a:off x="3034352" y="4338954"/>
            <a:ext cx="2526862" cy="21785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freepng.ru/20180402/fsw/kisspng-bird-flight-clip-art-bird-cartoon-5ac2db89c521e7.45241690152271962580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69" y="1052981"/>
            <a:ext cx="2162930" cy="17303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ytimg.com/vi/ARM1vbgiLO0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r="25606"/>
          <a:stretch/>
        </p:blipFill>
        <p:spPr bwMode="auto">
          <a:xfrm>
            <a:off x="8734283" y="4114208"/>
            <a:ext cx="2142888" cy="24728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4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ED94B-CCB3-44BE-AE70-B5456BEE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BC6D82-4E84-4955-91D9-FECB2DD4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53D1A7-9CF0-4215-95FF-6A59B547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C127228-E539-4624-8C77-F985706FE8D0}"/>
              </a:ext>
            </a:extLst>
          </p:cNvPr>
          <p:cNvSpPr/>
          <p:nvPr/>
        </p:nvSpPr>
        <p:spPr>
          <a:xfrm>
            <a:off x="-1" y="101615"/>
            <a:ext cx="9144001" cy="677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 по лесу медведь,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ходьба медведя)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Хочет сесть и посидеть.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ж такое место есть,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разводит руками перед собой)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мог медведь присесть?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высок пенек,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рука перед грудью)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торчит сучок,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рука на поясе, правая сжатая в кулак,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казательный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палец – торчит)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мокрый мох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(развести руки перед собой)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мох пересох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(потереть ладоши)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низкий пень,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присесть)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густая тень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(руки поднять)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узкий ров,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потянуться вперед обеими руками)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хорошего местечка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(взяться за голову)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сказка о медведе,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медведе – привереде!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7.pngwing.com/pngs/347/1015/png-transparent-brown-bear-giant-panda-bear-animals-carnivoran-carto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r="16933"/>
          <a:stretch/>
        </p:blipFill>
        <p:spPr bwMode="auto">
          <a:xfrm>
            <a:off x="8884124" y="1027906"/>
            <a:ext cx="2729553" cy="45472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3925" y="6397721"/>
            <a:ext cx="714631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кого у нас была физкультминутка? Про медведя.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5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0B4CD-0BCD-49D5-9761-F3BF81CC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C06AC8-1462-47CE-8ABA-DE780C8D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0E5F8EE-512C-427F-B3F3-4EE9CA2A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F1AD1A-4C11-4B8D-89B6-68C3233F20AF}"/>
              </a:ext>
            </a:extLst>
          </p:cNvPr>
          <p:cNvSpPr/>
          <p:nvPr/>
        </p:nvSpPr>
        <p:spPr>
          <a:xfrm>
            <a:off x="168323" y="0"/>
            <a:ext cx="1186900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 чтобы сделать медведя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нужно взять шаблон медведя, обвести его на картон и аккуратно вырезать его силуэт. Далее берём квадратики (предварительно нарезанные) из салфеток коричневого цвета и заготавливаем кружочки. На основу из картона равномерно наносим клей и приклеиваем кружки. Глазки выполняем из бусинок. Наши замечательные медведи готовы.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originals/43/01/73/43017372e92ce4a82ad248a092c946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9956"/>
          <a:stretch/>
        </p:blipFill>
        <p:spPr bwMode="auto">
          <a:xfrm>
            <a:off x="530416" y="1733266"/>
            <a:ext cx="3691824" cy="45992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idiki.club/task_source/1614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7" y="1489938"/>
            <a:ext cx="5155909" cy="51559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3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90800-26F4-47EC-8F8E-99968E8C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11A72-D071-4E9B-8960-715A1C11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0E5F8EE-512C-427F-B3F3-4EE9CA2A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6495" y="612407"/>
            <a:ext cx="8989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сегодня такие молодцы. Справились со всеми заданиями. Давайте вспомним, чем мы занимались и что вам понравилось.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opotushky.ru/images/sites/default/files/styles/780w/public/1applikaciya_medved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0" y="1690686"/>
            <a:ext cx="3851640" cy="49133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78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443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Windows</cp:lastModifiedBy>
  <cp:revision>12</cp:revision>
  <dcterms:created xsi:type="dcterms:W3CDTF">2021-04-07T05:04:31Z</dcterms:created>
  <dcterms:modified xsi:type="dcterms:W3CDTF">2021-04-07T07:53:10Z</dcterms:modified>
</cp:coreProperties>
</file>