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1" clrIdx="0">
    <p:extLst>
      <p:ext uri="{19B8F6BF-5375-455C-9EA6-DF929625EA0E}">
        <p15:presenceInfo xmlns:p15="http://schemas.microsoft.com/office/powerpoint/2012/main" userId="Пользователь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9" d="100"/>
          <a:sy n="59" d="100"/>
        </p:scale>
        <p:origin x="420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793C-A520-44F2-A71F-48872FB83100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61B7B-2390-4E99-81F7-3D63B83BE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424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793C-A520-44F2-A71F-48872FB83100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61B7B-2390-4E99-81F7-3D63B83BE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338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793C-A520-44F2-A71F-48872FB83100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61B7B-2390-4E99-81F7-3D63B83BE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062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793C-A520-44F2-A71F-48872FB83100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61B7B-2390-4E99-81F7-3D63B83BE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41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793C-A520-44F2-A71F-48872FB83100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61B7B-2390-4E99-81F7-3D63B83BE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551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793C-A520-44F2-A71F-48872FB83100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61B7B-2390-4E99-81F7-3D63B83BE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52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793C-A520-44F2-A71F-48872FB83100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61B7B-2390-4E99-81F7-3D63B83BE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784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793C-A520-44F2-A71F-48872FB83100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61B7B-2390-4E99-81F7-3D63B83BE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693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793C-A520-44F2-A71F-48872FB83100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61B7B-2390-4E99-81F7-3D63B83BE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312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793C-A520-44F2-A71F-48872FB83100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61B7B-2390-4E99-81F7-3D63B83BE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671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793C-A520-44F2-A71F-48872FB83100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61B7B-2390-4E99-81F7-3D63B83BE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809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793C-A520-44F2-A71F-48872FB83100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61B7B-2390-4E99-81F7-3D63B83BE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05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470244" y="1629087"/>
            <a:ext cx="7124132" cy="18647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Интегрированное занятие в подготовительной к школе группе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тему: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по волшебной стране к Деду Морозу»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646460" y="4248203"/>
            <a:ext cx="24338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 воспитатели: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Селина Е.А</a:t>
            </a:r>
          </a:p>
          <a:p>
            <a:pPr algn="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Печникова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Н.Н.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5712" y="6326421"/>
            <a:ext cx="4148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п. Тазовский 2020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795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mg2.freepng.ru/20180417/vkw/kisspng-can-stock-photo-santa-claus-christmas-animation-winter-5ad63e0c418ea6.763246951523990028268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6" b="6034"/>
          <a:stretch/>
        </p:blipFill>
        <p:spPr bwMode="auto">
          <a:xfrm>
            <a:off x="6171627" y="0"/>
            <a:ext cx="6020373" cy="4931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ds05.infourok.ru/uploads/ex/1204/0006dc4b-7c981884/hello_html_m4e4b474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735" y="2601166"/>
            <a:ext cx="4446981" cy="444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09534" y="125614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effectLst/>
                <a:latin typeface="PT Sans"/>
              </a:rPr>
              <a:t>Молодцы, ребята вы очень хорошо справились с заданием. А вот и домик Деда Мороза.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724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58256" y="25438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вот и Дед Мороз.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i.pinimg.com/originals/07/97/b7/0797b713626745f47c45b3af053852b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98" y="872110"/>
            <a:ext cx="3667133" cy="598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3672591" y="375314"/>
            <a:ext cx="8049718" cy="236788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Здравствуйте </a:t>
            </a:r>
            <a:r>
              <a:rPr lang="ru-RU" dirty="0"/>
              <a:t>ребята. Наконец вы до меня добрались. Вы молодцы, справились со всеми заданиями, которые приготовили мои помощники. Вот посмотрите, где я </a:t>
            </a:r>
            <a:r>
              <a:rPr lang="ru-RU" dirty="0" smtClean="0"/>
              <a:t>живу!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895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mg-fotki.yandex.ru/get/6401/51861956.63/0_eb149_44a7e515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76" y="359764"/>
            <a:ext cx="5441430" cy="3627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img.tourister.ru/files/2/4/5/5/8/3/3/4/original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602" y="461168"/>
            <a:ext cx="5295943" cy="3526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ds05.infourok.ru/uploads/ex/0dc3/00052a5a-18e7fb8b/img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448" y="3582649"/>
            <a:ext cx="4131612" cy="3098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04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9370" y="590041"/>
            <a:ext cx="1073295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наше путешествие к Деду Морозу заканчивается. Заглянем в особую комнату — «Комнату желаний». Представьте что вы сели за этот стол, покрытый белой вышитой скатертью, глазки свои закрывайте, какое желание загадаете, оно обязательно исполнится, главное, чтобы добрым оно было. А нам пора возвращаться в детский сад. Произнесем волшебные слова: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«Раз, два, три, четыре, пять, в детском саду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окажись опять!»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2290" name="Picture 2" descr="https://a.radikal.ru/a15/1812/c9/e8c2745319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396" y="2344367"/>
            <a:ext cx="5970905" cy="3980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65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i.mycdn.me/i?r=AEE-HZfz734vGAKlsp5gLh-pG_lNWm18ng60PGOEDKHioQhFx4gMsVetcEPgYr6shBja74TA_c0lFsw9cpVCcuo8&amp;fn=external_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43" y="437869"/>
            <a:ext cx="10888336" cy="6124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70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4525" y="1905506"/>
            <a:ext cx="415436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мне сегодня на электронную почту пришло сообщение из Великого Устюга из резиденции Деда Мороза. Послушайте, что там написано.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0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что же делать?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(Надо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Деду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Морозу).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Деду Морозу и жителям Волшебной страны?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(Чтобы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Деду Морозу и жителям Волшебной страны, нам нужно самим отправиться в Волшебную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страну).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https://ferma-biz.ru/wp-content/uploads/2020/09/pismo_ot_deda_moroza_shablon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328" y="117947"/>
            <a:ext cx="5112460" cy="665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76488" y="2268858"/>
            <a:ext cx="390676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“Здравствуйте ребята! Очень хотел пригласить вас на новогодние праздники в гости и в путешествие по удивительно красивой “Волшебной стране” в Великий Устюг, но мои волшебные сани сломались, и я не могу за вами приехать. Поэтому я жду, что вы сами придёте ко мне. С нетерпением вас жду, ваш Дедушка Мороз».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834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842" y="58847"/>
            <a:ext cx="1153235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оказаться у Дедушки Мороза в гостях, нам нужно будет пройти через волшебный лес, выполнить множество заданий. Нас ждут препятствия и приключения. Вы не боитесь трудностей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На чем мы отправимся в путешествие?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машине, самолёте, поезде и велосипеде, мы будим ехать очень долго, а как ещё можно добраться до Волшебной страны?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ещё можно до Волшебной страны добраться на машине времени). </a:t>
            </a:r>
          </a:p>
          <a:p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Молодцы, на машине времени мы до Волшебной страны доберёмся очень быстро. Давайте произнесем и волшебные слова и выполним движения: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раза хлопнули, 4 раза топнули,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раза покружились. И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очутились.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img2.akspic.ru/image/106415-sinij-sneg-nebo-priroda-atmosfera-2048x11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445" y="2358259"/>
            <a:ext cx="7573149" cy="4259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12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410" y="470120"/>
            <a:ext cx="1103276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Какой красивый волшебный лес. Какое у нас сейчас время года? Как нужно себя вести в лесу?</a:t>
            </a:r>
          </a:p>
          <a:p>
            <a:r>
              <a:rPr lang="ru-RU" sz="2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Замело все дороги — пути, нелегко их будет найти.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Посмотрите,</a:t>
            </a:r>
            <a:r>
              <a:rPr lang="ru-RU" sz="2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нас встречает друг Деда Мороза. Кто это, ребята?</a:t>
            </a:r>
            <a:r>
              <a:rPr lang="ru-RU" dirty="0"/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Значит, снеговик нам обязательно поможет.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 descr="https://www.culture.ru/storage/images/3570e360014ce66edcdc1dbb0a6a04ca/27d4cfc1151985fc74c309dcc6465acc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961" y="1409076"/>
            <a:ext cx="7437083" cy="5205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59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2.freepng.ru/20180301/dse/kisspng-snowman-animation-snowman-5a97e8dc5eced6.27002196151990498838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4" r="21841" b="7900"/>
          <a:stretch/>
        </p:blipFill>
        <p:spPr bwMode="auto">
          <a:xfrm>
            <a:off x="8379501" y="1942704"/>
            <a:ext cx="3597639" cy="4915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9802" y="548019"/>
            <a:ext cx="113625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Снеговик мы идем в далекую дорогу к Дедушки Морозу. Он пригласил нас в гости в город Великий Устюг. Ты можешь показать нам путь дорогу?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Выноска-облако 2"/>
          <p:cNvSpPr/>
          <p:nvPr/>
        </p:nvSpPr>
        <p:spPr>
          <a:xfrm>
            <a:off x="659567" y="1268147"/>
            <a:ext cx="7390150" cy="1265192"/>
          </a:xfrm>
          <a:prstGeom prst="cloudCallout">
            <a:avLst>
              <a:gd name="adj1" fmla="val 58527"/>
              <a:gd name="adj2" fmla="val 469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Конечно, я вам помогу, но только сначала я хочу проверить ваши знания и умения. Слушайте внимательно задание.</a:t>
            </a:r>
          </a:p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59567" y="2745475"/>
            <a:ext cx="73901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Три яблока из сада Ёжик притащил, самое румяное Белке подарил. С радостью подарок получила Белка. Сосчитайте яблоки у Ежа в тарелке. (2) </a:t>
            </a:r>
          </a:p>
          <a:p>
            <a:pPr marL="342900" indent="-342900">
              <a:buAutoNum type="arabicPeriod"/>
            </a:pP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Две мышки проникли в квартиру, решили попробовать сыру. Тут следом явились подружки — три сереньких мышки-норушки. Кот спал в это время на крыше, про этот не ведая пир. А ну, сосчитай, сколько мышей съели оставленный сыр? (5) </a:t>
            </a:r>
          </a:p>
          <a:p>
            <a:pPr marL="342900" indent="-342900">
              <a:buAutoNum type="arabicPeriod"/>
            </a:pP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Вот 8 зайчат по дорожке идут. За ними в вдогонку двое бегут. Так сколько ж всего по дорожке лесной торопится в школу зайчишек зимой? (10) </a:t>
            </a:r>
          </a:p>
          <a:p>
            <a:pPr marL="342900" indent="-342900">
              <a:buAutoNum type="arabicPeriod"/>
            </a:pP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«На ветке висели 4 яблока, 2 яблока сорвали. Сколько яблок осталось висеть на ветке? (2)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99410" y="6346461"/>
            <a:ext cx="4670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Молодцы, ребята! Отправляйтесь дальше!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57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g1.liveinternet.ru/images/attach/c/11/117/373/117373393_large_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 t="7883" b="10856"/>
          <a:stretch/>
        </p:blipFill>
        <p:spPr bwMode="auto">
          <a:xfrm>
            <a:off x="7405141" y="2713220"/>
            <a:ext cx="4591987" cy="3927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3850" y="404734"/>
            <a:ext cx="3612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Идём, ребята дальше! Ой, кто это?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3850" y="1004341"/>
            <a:ext cx="834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Здравствуй, белочка! Подскажи нам пожалуйста, как найти дом Дедушки Мороза?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Выноска-облако 4"/>
          <p:cNvSpPr/>
          <p:nvPr/>
        </p:nvSpPr>
        <p:spPr>
          <a:xfrm>
            <a:off x="1603948" y="1783830"/>
            <a:ext cx="8097186" cy="929390"/>
          </a:xfrm>
          <a:prstGeom prst="cloudCallout">
            <a:avLst>
              <a:gd name="adj1" fmla="val 20080"/>
              <a:gd name="adj2" fmla="val 915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Здравствуйте, ребята! Я вам помогу, если вы выполните мои задания….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18741" y="3421266"/>
            <a:ext cx="54863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соседей числа 3?</a:t>
            </a:r>
          </a:p>
          <a:p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Какие числа живут рядом с 5?</a:t>
            </a:r>
          </a:p>
          <a:p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Назови соседа числа 6 справа?</a:t>
            </a:r>
          </a:p>
          <a:p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Назови соседа числа 7 слева?</a:t>
            </a:r>
          </a:p>
          <a:p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Какое число живет слева от числа 8?</a:t>
            </a:r>
          </a:p>
          <a:p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Назови соседей числа 9? </a:t>
            </a:r>
            <a:endParaRPr lang="ru-RU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0978" y="5538785"/>
            <a:ext cx="7305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Молодцы, ребята! Справились с моим заданием, проходите дальше!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9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mg2.freepng.ru/20180804/clq/kisspng-bugs-bunny-hare-easter-bunny-clip-art-rabbit-cute-bunny-cartoon-transparent-clip-art-image-sa-5b6582c8da98e7.475839341533379272895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7" r="23126"/>
          <a:stretch/>
        </p:blipFill>
        <p:spPr bwMode="auto">
          <a:xfrm>
            <a:off x="8124669" y="1476531"/>
            <a:ext cx="3657600" cy="5181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9587" y="614597"/>
            <a:ext cx="6483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Здравствуй, зайчик! Подскажи, нам дорогу к Дедушке Морозу?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ыноска-облако 2"/>
          <p:cNvSpPr/>
          <p:nvPr/>
        </p:nvSpPr>
        <p:spPr>
          <a:xfrm>
            <a:off x="629587" y="1184223"/>
            <a:ext cx="7495082" cy="1214203"/>
          </a:xfrm>
          <a:prstGeom prst="cloudCallout">
            <a:avLst>
              <a:gd name="adj1" fmla="val 41567"/>
              <a:gd name="adj2" fmla="val 686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Подскажу, только вы выполните мое задание! Приготовьте листочки и цветные карандаши.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9692" y="2774426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 листочки перед собой, и слушайте внимательно.</a:t>
            </a:r>
          </a:p>
          <a:p>
            <a:endParaRPr lang="ru-RU" b="0" i="0" dirty="0" smtClean="0">
              <a:solidFill>
                <a:srgbClr val="11111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Круг расположите в центре листа.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Квадрат - в левом верхнем углу листа.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Овал - в правом верхнем углу листа.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Прямоугольник - в правом нижнем углу листа.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Треугольник – в левом нижнем углу ковра.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Ромб посередине над кругом.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Трапецию посередине под кругом.</a:t>
            </a:r>
            <a:endParaRPr lang="ru-RU" b="0" i="0" dirty="0">
              <a:solidFill>
                <a:srgbClr val="11111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587" y="5981075"/>
            <a:ext cx="4123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Молодцы, ребята! Отлично справились.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64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97246" y="551607"/>
            <a:ext cx="3657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немного разомнемся:</a:t>
            </a:r>
          </a:p>
          <a:p>
            <a:pPr algn="just"/>
            <a:r>
              <a:rPr lang="ru-RU" sz="2000" b="0" i="0" dirty="0" smtClean="0">
                <a:solidFill>
                  <a:srgbClr val="83A6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Динамическая пауза</a:t>
            </a:r>
          </a:p>
          <a:p>
            <a:pPr algn="just"/>
            <a:r>
              <a:rPr lang="ru-RU" sz="2000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Раз, два – выше голова.</a:t>
            </a:r>
          </a:p>
          <a:p>
            <a:pPr algn="just"/>
            <a:r>
              <a:rPr lang="ru-RU" sz="2000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Три, четыре – руки шире.</a:t>
            </a:r>
          </a:p>
          <a:p>
            <a:pPr algn="just"/>
            <a:r>
              <a:rPr lang="ru-RU" sz="2000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Пять, шесть – тихо сесть.</a:t>
            </a:r>
          </a:p>
          <a:p>
            <a:pPr algn="just"/>
            <a:r>
              <a:rPr lang="ru-RU" sz="2000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 – подняться. Подтянуться.</a:t>
            </a:r>
          </a:p>
          <a:p>
            <a:pPr algn="just"/>
            <a:r>
              <a:rPr lang="ru-RU" sz="2000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Два – согнуться, разогнуться.</a:t>
            </a:r>
          </a:p>
          <a:p>
            <a:pPr algn="just"/>
            <a:r>
              <a:rPr lang="ru-RU" sz="2000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Три – в ладоши три хлопка,</a:t>
            </a:r>
          </a:p>
          <a:p>
            <a:pPr algn="just"/>
            <a:r>
              <a:rPr lang="ru-RU" sz="2000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Головою три кивка.</a:t>
            </a:r>
          </a:p>
          <a:p>
            <a:pPr algn="just"/>
            <a:r>
              <a:rPr lang="ru-RU" sz="2000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четыре – руки шире,</a:t>
            </a:r>
          </a:p>
          <a:p>
            <a:pPr algn="just"/>
            <a:r>
              <a:rPr lang="ru-RU" sz="2000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Пять – руками помахать,</a:t>
            </a:r>
          </a:p>
          <a:p>
            <a:pPr algn="just"/>
            <a:r>
              <a:rPr lang="ru-RU" sz="2000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Шесть – за стол тихонько сядь</a:t>
            </a:r>
            <a:endParaRPr lang="ru-RU" sz="2000" b="0" i="0" dirty="0">
              <a:solidFill>
                <a:srgbClr val="11111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e7.pngegg.com/pngimages/169/47/png-clipart-easter-bunny-rabbit-cartoon-rabbit-mammal-animal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r="26100" b="943"/>
          <a:stretch/>
        </p:blipFill>
        <p:spPr bwMode="auto">
          <a:xfrm>
            <a:off x="569627" y="2013783"/>
            <a:ext cx="3115778" cy="4646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e7.pngegg.com/pngimages/665/616/png-clipart-animation-vo-mammal-carnivora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9" r="8088"/>
          <a:stretch/>
        </p:blipFill>
        <p:spPr bwMode="auto">
          <a:xfrm>
            <a:off x="7854846" y="1753849"/>
            <a:ext cx="4119150" cy="4601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21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ds05.infourok.ru/uploads/ex/1204/0006dc4b-7c981884/hello_html_m4e4b474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735" y="-231975"/>
            <a:ext cx="6275205" cy="627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52341" y="45720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Кто же нам встретиться на пути, кто нам поможет?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682" y="79531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Снегурочка мы идем в далекую дорогу к Дедушке Морозу. Он пригласил нас в гости в город Великий Устюг. Ты можешь показать нам путь дорогу дальше?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Выноска-облако 3"/>
          <p:cNvSpPr/>
          <p:nvPr/>
        </p:nvSpPr>
        <p:spPr>
          <a:xfrm>
            <a:off x="4636957" y="1657482"/>
            <a:ext cx="6985416" cy="1424066"/>
          </a:xfrm>
          <a:prstGeom prst="cloudCallout">
            <a:avLst>
              <a:gd name="adj1" fmla="val -56885"/>
              <a:gd name="adj2" fmla="val 6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Конечно, я вам помогу, но только сначала и я хочу проверить ваши знания и умения. Ну что согласны? Слушайте внимательно задание.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32864" y="309181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Вот вам домики, в котором живут цифры. Вы должны определить из каких меньших чисел состоит каждая цифра.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81272" y="5531370"/>
            <a:ext cx="704537" cy="734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2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85809" y="5532281"/>
            <a:ext cx="704537" cy="734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502290" y="4544499"/>
            <a:ext cx="704537" cy="734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4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06827" y="4544498"/>
            <a:ext cx="704537" cy="734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569969" y="5676883"/>
            <a:ext cx="704537" cy="734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5</a:t>
            </a:r>
            <a:endParaRPr lang="ru-RU" sz="3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274506" y="5679989"/>
            <a:ext cx="704537" cy="734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272198" y="6044142"/>
            <a:ext cx="704537" cy="734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620750" y="6044141"/>
            <a:ext cx="704537" cy="734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1</a:t>
            </a:r>
            <a:endParaRPr lang="ru-RU" sz="3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562538" y="6075404"/>
            <a:ext cx="704537" cy="734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7</a:t>
            </a:r>
            <a:endParaRPr lang="ru-RU" sz="3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280864" y="6075403"/>
            <a:ext cx="704537" cy="734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3457108" y="5308712"/>
            <a:ext cx="1630180" cy="73451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3</a:t>
            </a:r>
          </a:p>
        </p:txBody>
      </p:sp>
      <p:sp>
        <p:nvSpPr>
          <p:cNvPr id="18" name="Равнобедренный треугольник 17"/>
          <p:cNvSpPr/>
          <p:nvPr/>
        </p:nvSpPr>
        <p:spPr>
          <a:xfrm>
            <a:off x="9421894" y="5013569"/>
            <a:ext cx="1630180" cy="73451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10</a:t>
            </a:r>
            <a:endParaRPr lang="ru-RU" sz="3200" b="1" dirty="0"/>
          </a:p>
        </p:txBody>
      </p:sp>
      <p:sp>
        <p:nvSpPr>
          <p:cNvPr id="19" name="Равнобедренный треугольник 18"/>
          <p:cNvSpPr/>
          <p:nvPr/>
        </p:nvSpPr>
        <p:spPr>
          <a:xfrm>
            <a:off x="7391737" y="3789664"/>
            <a:ext cx="1630180" cy="73451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7</a:t>
            </a:r>
            <a:endParaRPr lang="ru-RU" sz="3200" b="1" dirty="0"/>
          </a:p>
        </p:txBody>
      </p:sp>
      <p:sp>
        <p:nvSpPr>
          <p:cNvPr id="20" name="Равнобедренный треугольник 19"/>
          <p:cNvSpPr/>
          <p:nvPr/>
        </p:nvSpPr>
        <p:spPr>
          <a:xfrm>
            <a:off x="7431375" y="5411265"/>
            <a:ext cx="1630180" cy="73451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9</a:t>
            </a:r>
            <a:endParaRPr lang="ru-RU" sz="3200" b="1" dirty="0"/>
          </a:p>
        </p:txBody>
      </p:sp>
      <p:sp>
        <p:nvSpPr>
          <p:cNvPr id="21" name="Равнобедренный треугольник 20"/>
          <p:cNvSpPr/>
          <p:nvPr/>
        </p:nvSpPr>
        <p:spPr>
          <a:xfrm>
            <a:off x="5525607" y="4795940"/>
            <a:ext cx="1630180" cy="73451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5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75531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869</Words>
  <Application>Microsoft Office PowerPoint</Application>
  <PresentationFormat>Широкоэкранный</PresentationFormat>
  <Paragraphs>83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PT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14</cp:revision>
  <dcterms:created xsi:type="dcterms:W3CDTF">2020-12-18T06:54:44Z</dcterms:created>
  <dcterms:modified xsi:type="dcterms:W3CDTF">2020-12-18T09:09:42Z</dcterms:modified>
</cp:coreProperties>
</file>