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98" y="-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B960F-6EE2-4FD6-8A0C-32084DAE1095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B5A58-5CA2-4DF4-8191-29F566F1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5A58-5CA2-4DF4-8191-29F566F145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B5A58-5CA2-4DF4-8191-29F566F145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97/9a/80/979a8082a96a860c86d62627b37198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700808"/>
            <a:ext cx="6869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по ФЭМП на тему: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с портфельчиком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волшебную страну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Математики»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3861048"/>
            <a:ext cx="3299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Селина Е. 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869160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628800"/>
            <a:ext cx="5634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4-prazdnik.ru/image/cache/catalog/data/fdacard/20191106/2/d-ru-upload-iblock-652-ef3e18b1-3962-11e8-9916-1cc1dee987cb_e3a4f2da-3965-11e8-9916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56992"/>
            <a:ext cx="2952328" cy="2687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620688"/>
            <a:ext cx="38884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по дороге в детский сад, у светофора я увидела портфель, пригласила его к нам в группу.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знает, что вы скоро пойдете в школу и приглашает нас в волшебную страну Математики.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Портфель принес для вас различные задания, с которыми могут справиться только дети, которые пойдут в школу. Начнем?</a:t>
            </a:r>
          </a:p>
          <a:p>
            <a:endParaRPr lang="ru-RU" sz="2400" dirty="0"/>
          </a:p>
        </p:txBody>
      </p:sp>
      <p:pic>
        <p:nvPicPr>
          <p:cNvPr id="14340" name="Picture 4" descr="https://4-prazdnik.ru/image/cache/catalog/data/fdacard/20191106/2/d-ru-upload-iblock-652-ef3e18b1-3962-11e8-9916-1cc1dee987cb_e3a4f2da-3965-11e8-9916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1124744"/>
            <a:ext cx="37444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45365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Вспомнить порядковый счёт от 1 до 10.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Вспомнить порядковый счёт от 10 до 1.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Посчитайте от 6 до 12, от 8 до 15.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Посчитайте от 11 до 5, от 10 до 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соседей числа 4, 6, 3, 10.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какой день недели сегодня?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(среда)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день недели был вчера?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(вторник)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день недели будет завтра?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(четверг)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дней в неделе?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времён года?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месяцев у каждого времени года?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Какое время года сейчас?</a:t>
            </a:r>
          </a:p>
          <a:p>
            <a:endParaRPr lang="ru-RU" dirty="0"/>
          </a:p>
        </p:txBody>
      </p:sp>
      <p:pic>
        <p:nvPicPr>
          <p:cNvPr id="17412" name="Picture 4" descr="https://i.pinimg.com/originals/a1/a8/00/a1a800fea9c06d8e1afa94ed0b5ac0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27006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7830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Молодцы! Многое вы знаете, а у портфеля для вас задача.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052736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вспомним, из каких частей состоит задача?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Как называется та часть задачи, в которой о чем-то или о ком-то рассказывается?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(Условие)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Как называется та часть задачи, в которой о чем-то спрашивается, есть неизвестное?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(Вопрос)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Как называется та часть задачи, в которой мы ищем неизвестное?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(Решение)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Как называется та часть задачи, в которой мы получаем неизвестное число, отвечаем на вопрос?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(Ответ)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e2d7bb0cd1e031a13493f38a6bae820d-l&amp;ref=rim&amp;n=13&amp;w=1024&amp;h=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60040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Витя положил в корзину 7 яблок, пришла его младшая сестричка Даша и взяла 2 яблока. Сколько яблок осталось в корзине?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im0-tub-ru.yandex.net/i?id=4f97fe1ec6b2ceb1d5f75c761412177f-l&amp;ref=rim&amp;n=13&amp;w=1379&amp;h=15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447058" cy="2736304"/>
          </a:xfrm>
          <a:prstGeom prst="rect">
            <a:avLst/>
          </a:prstGeom>
          <a:noFill/>
        </p:spPr>
      </p:pic>
      <p:pic>
        <p:nvPicPr>
          <p:cNvPr id="15366" name="Picture 6" descr="https://ds03.infourok.ru/uploads/ex/074a/000425f9-0d4ea96e/img16.jpg"/>
          <p:cNvPicPr>
            <a:picLocks noChangeAspect="1" noChangeArrowheads="1"/>
          </p:cNvPicPr>
          <p:nvPr/>
        </p:nvPicPr>
        <p:blipFill>
          <a:blip r:embed="rId4" cstate="print"/>
          <a:srcRect l="51818" r="4545"/>
          <a:stretch>
            <a:fillRect/>
          </a:stretch>
        </p:blipFill>
        <p:spPr bwMode="auto">
          <a:xfrm>
            <a:off x="755576" y="1484784"/>
            <a:ext cx="2304256" cy="3960440"/>
          </a:xfrm>
          <a:prstGeom prst="rect">
            <a:avLst/>
          </a:prstGeom>
          <a:noFill/>
        </p:spPr>
      </p:pic>
      <p:pic>
        <p:nvPicPr>
          <p:cNvPr id="15368" name="Picture 8" descr="https://ds05.infourok.ru/uploads/ex/1300/0017cd37-83c8db9f/hello_html_m1ccaac68.jpg"/>
          <p:cNvPicPr>
            <a:picLocks noChangeAspect="1" noChangeArrowheads="1"/>
          </p:cNvPicPr>
          <p:nvPr/>
        </p:nvPicPr>
        <p:blipFill>
          <a:blip r:embed="rId5" cstate="print"/>
          <a:srcRect l="56208"/>
          <a:stretch>
            <a:fillRect/>
          </a:stretch>
        </p:blipFill>
        <p:spPr bwMode="auto">
          <a:xfrm>
            <a:off x="6300192" y="2132856"/>
            <a:ext cx="1488374" cy="2952328"/>
          </a:xfrm>
          <a:prstGeom prst="rect">
            <a:avLst/>
          </a:prstGeom>
          <a:noFill/>
        </p:spPr>
      </p:pic>
      <p:pic>
        <p:nvPicPr>
          <p:cNvPr id="15370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05064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149080"/>
            <a:ext cx="432048" cy="432048"/>
          </a:xfrm>
          <a:prstGeom prst="rect">
            <a:avLst/>
          </a:prstGeom>
          <a:noFill/>
        </p:spPr>
      </p:pic>
      <p:pic>
        <p:nvPicPr>
          <p:cNvPr id="11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645024"/>
            <a:ext cx="432048" cy="432048"/>
          </a:xfrm>
          <a:prstGeom prst="rect">
            <a:avLst/>
          </a:prstGeom>
          <a:noFill/>
        </p:spPr>
      </p:pic>
      <p:pic>
        <p:nvPicPr>
          <p:cNvPr id="12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77072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645024"/>
            <a:ext cx="432048" cy="432048"/>
          </a:xfrm>
          <a:prstGeom prst="rect">
            <a:avLst/>
          </a:prstGeom>
          <a:noFill/>
        </p:spPr>
      </p:pic>
      <p:pic>
        <p:nvPicPr>
          <p:cNvPr id="14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432048" cy="432048"/>
          </a:xfrm>
          <a:prstGeom prst="rect">
            <a:avLst/>
          </a:prstGeom>
          <a:noFill/>
        </p:spPr>
      </p:pic>
      <p:pic>
        <p:nvPicPr>
          <p:cNvPr id="15" name="Picture 10" descr="https://im0-tub-ru.yandex.net/i?id=1d54f06b71c382acf6c7866ca5494045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149080"/>
            <a:ext cx="432048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63888" y="5301208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7-2= 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98283"/>
            <a:ext cx="5904656" cy="645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Молодцы! Вы правильно решили задачу.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пора выполнить зарядка для глаз.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 с тучками в прятки играло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(закрыть, открыть глаза)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 тучки - летучки считало.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тучки направо,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Черные тучки налево,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Легких – две штучки,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(глаза наверх)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Тяжелых – три штучки,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(глаза вниз)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Тучки попрощались, тучек не стало,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(закрыть глаза ладонями)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на небе вовсю засияло. 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(широко открыть глаза)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g13.postila.ru/resize?w=600&amp;src=%2Fdata%2F6a%2Fca%2Fa9%2Fcc%2F6acaa9cc28c50f8811269ca89821a58f285e44a5ae4a4ab3e501e6d9e9eb54f8.png"/>
          <p:cNvPicPr>
            <a:picLocks noChangeAspect="1" noChangeArrowheads="1"/>
          </p:cNvPicPr>
          <p:nvPr/>
        </p:nvPicPr>
        <p:blipFill>
          <a:blip r:embed="rId3" cstate="print"/>
          <a:srcRect b="46738"/>
          <a:stretch>
            <a:fillRect/>
          </a:stretch>
        </p:blipFill>
        <p:spPr bwMode="auto">
          <a:xfrm>
            <a:off x="4644008" y="1772816"/>
            <a:ext cx="38884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7768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Реши примеры.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портфельчик приготовил для вас следующее задание. Сейчас проверим как вы умеете считать.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7-4=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7008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56490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2+3=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256490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2900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8-5=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3429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4149080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3+6=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41490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013176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4-2=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01317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s://4-prazdnik.ru/image/cache/catalog/data/fdacard/20191106/2/d-ru-upload-iblock-652-ef3e18b1-3962-11e8-9916-1cc1dee987cb_e3a4f2da-3965-11e8-9916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482453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«Поставь знаки». В этом задании вам нужно правильно поставить знаки «+» или « - 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484784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  2=7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412776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204864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 2=7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20486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+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924944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  4=2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852936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3789040"/>
            <a:ext cx="1922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  1=11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861048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4-prazdnik.ru/image/cache/catalog/data/fdacard/20191106/2/d-ru-upload-iblock-652-ef3e18b1-3962-11e8-9916-1cc1dee987cb_e3a4f2da-3965-11e8-9916-1cc1dee987cb-resize1-800x8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5576" y="1412776"/>
            <a:ext cx="45365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9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2/50/58/0250589811c9a952ea50e4e6d7bbc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«Нарисуй фигуру».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Приступим к заданию. Перед вами чистый лист, мы с вами знаем геометрические фигуры, ребята вы должны взять цветные карандаши и приготовиться выполнить следующие задание. В левом верхнем углу нарисуйте зеленый прямоугольник, в правом верхнем углу – желтый треугольник, в левом нижнем углу – голубой круг, в правом нижнем углу нарисуйте оранжевый квадрат, а в центре листа – красный овал.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.dlpng.com/static/png/6646664_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1396190" cy="504055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8029966bc83cd66b2401bde87d81a060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976164" cy="976164"/>
          </a:xfrm>
          <a:prstGeom prst="rect">
            <a:avLst/>
          </a:prstGeom>
          <a:noFill/>
        </p:spPr>
      </p:pic>
      <p:pic>
        <p:nvPicPr>
          <p:cNvPr id="22534" name="Picture 6" descr="https://im0-tub-ru.yandex.net/i?id=b60a4a4cd88e5b0fb5e7e27c7a1f8bf5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33122"/>
            <a:ext cx="1769468" cy="1179645"/>
          </a:xfrm>
          <a:prstGeom prst="rect">
            <a:avLst/>
          </a:prstGeom>
          <a:noFill/>
        </p:spPr>
      </p:pic>
      <p:pic>
        <p:nvPicPr>
          <p:cNvPr id="22536" name="Picture 8" descr="https://avatars.yandex.net/get-music-content/193823/cf763a3c.a.8560627-1/m1000x10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25144"/>
            <a:ext cx="932110" cy="932110"/>
          </a:xfrm>
          <a:prstGeom prst="rect">
            <a:avLst/>
          </a:prstGeom>
          <a:noFill/>
        </p:spPr>
      </p:pic>
      <p:pic>
        <p:nvPicPr>
          <p:cNvPr id="22538" name="Picture 10" descr="https://gymn1-sochi.ru/800/600/https/otvet.imgsmail.ru/download/u_1ca4c981fef78893ac908b5d126fb9df_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933056"/>
            <a:ext cx="1512168" cy="116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393</Words>
  <Application>Microsoft Office PowerPoint</Application>
  <PresentationFormat>Экран (4:3)</PresentationFormat>
  <Paragraphs>70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2021-04-25T03:32:44Z</dcterms:created>
  <dcterms:modified xsi:type="dcterms:W3CDTF">2021-04-25T06:02:07Z</dcterms:modified>
</cp:coreProperties>
</file>