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9" r:id="rId7"/>
    <p:sldId id="258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9b8e222e803291f352a9fc56c0eca17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2052" name="Picture 4" descr="https://im0-tub-ru.yandex.net/i?id=1168f8872ffe25dfe34f1e5cef9fd51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43608" y="2060848"/>
            <a:ext cx="698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нтегрированное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занятие в старшей группе на тему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Равенство предметов, цифра 7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5733256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95736" y="332656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Ребята о чем мы сегодня говорили?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Что вам показалась трудным?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Что еще мы делали?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43" r="23220" b="2909"/>
          <a:stretch/>
        </p:blipFill>
        <p:spPr>
          <a:xfrm>
            <a:off x="2699792" y="1844824"/>
            <a:ext cx="4248472" cy="415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53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Ребята сколько ежиков в первом ряду?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28" name="AutoShape 4" descr="https://w7.pngwing.com/pngs/121/719/png-transparent-hedgehog-cuteness-hand-drawn-hedgehog-mammal-face-anima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s://w7.pngwing.com/pngs/121/719/png-transparent-hedgehog-cuteness-hand-drawn-hedgehog-mammal-face-anim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132494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100392" y="908720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7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132856"/>
            <a:ext cx="4925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 сколько во втором ряду белочек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1032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8" descr="https://img1.liveinternet.ru/images/attach/c/11/117/373/117373393_larg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08920"/>
            <a:ext cx="936104" cy="91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876256" y="256490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7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3645024"/>
            <a:ext cx="452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Сколько зайчат в третьем ряду?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36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792088" cy="91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6444208" y="4005064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88224" y="3933056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7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537321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можно сказать о количестве ежиков, белочек и зайчат?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24" grpId="0" build="p"/>
      <p:bldP spid="25" grpId="0" build="p"/>
      <p:bldP spid="34" grpId="0" build="p"/>
      <p:bldP spid="35" grpId="0" build="p"/>
      <p:bldP spid="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620688"/>
            <a:ext cx="6060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найдите цифру 7 среди других цифр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s://ds04.infourok.ru/uploads/ex/10f9/000099b0-7962e632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7623070" cy="538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4737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Ребята из какой сказки эти герои?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im0-tub-ru.yandex.net/i?id=2ecc8aafb80da01350cd64bce8d5606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154302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9712" y="1484784"/>
            <a:ext cx="539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Сколько всего гномов в верхнем ряду?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7412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772816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72816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772816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7020272" y="191683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6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3105835"/>
            <a:ext cx="4014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 сколько гномов в сказке?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3501008"/>
            <a:ext cx="4994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Что надо сделать, чтобы их стало </a:t>
            </a:r>
            <a:r>
              <a:rPr lang="ru-RU" sz="2400" b="1" dirty="0" smtClean="0"/>
              <a:t>7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844824"/>
            <a:ext cx="1008112" cy="132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195736" y="3933056"/>
            <a:ext cx="4729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Всем гномам хватает фонариков?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7414" name="Picture 6" descr="https://cdn-nus-1.pinme.ru/tumb/600/photo/2d/c1/2dc17d71d22e6e9d70b569d0325373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720080" cy="96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s://im0-tub-ru.yandex.net/i?id=20b86f7e14d8435240638fb2c93ef84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720080" cy="94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drasler.ru/wp-content/uploads/2019/08/%D0%BA%D0%BB%D0%B8%D0%BF%D0%B0%D1%80%D1%82-%D0%B3%D0%BD%D0%BE%D0%BC%D0%B8%D0%BA%D0%B8-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437112"/>
            <a:ext cx="720080" cy="88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s://cdn4.vectorstock.com/i/1000x1000/05/68/forest-gnome-vector-103105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437112"/>
            <a:ext cx="720080" cy="89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www.gwiazdka.lv/Media/Default/WindowsLiveWriter/JaungadatikansarRtigrupZVANII_C19B/%D0%B3%D0%BD%D0%BE%D0%BC%D0%B8%D0%BA-300x300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437112"/>
            <a:ext cx="828296" cy="91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https://st2.depositphotos.com/1428083/8004/i/950/depositphotos_80048338-stock-photo-gnome-with-lanter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365104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4" name="Picture 16" descr="https://static4.depositphotos.com/1005091/294/i/950/depositphotos_2940354-stock-photo-dwarf-with-lanter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437112"/>
            <a:ext cx="720079" cy="87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987824" y="5301208"/>
            <a:ext cx="305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Сколько фонариков?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422108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7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можно сказать о количестве фонариков и гномов?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build="p"/>
      <p:bldP spid="15" grpId="0" build="p"/>
      <p:bldP spid="16" grpId="0" build="p"/>
      <p:bldP spid="18" grpId="0" build="p"/>
      <p:bldP spid="26" grpId="0" build="p"/>
      <p:bldP spid="27" grpId="0" build="p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04664"/>
            <a:ext cx="8335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Ребята перед вами елочка, ей необходимо подобрать пару по высоте.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18435" name="Picture 3" descr="https://ds05.infourok.ru/uploads/ex/07c1/00020390-71098e72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2449" y="1268760"/>
            <a:ext cx="6271551" cy="470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 descr="https://discountbaby.ru/upload/iblock/eeb/eebe62d09e2e799185a89e00082851c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915816" cy="383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476672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перед вами лист бумаги и цветные карандаши. Нарисуйте красный круг в правом верхнем углу, зеленый круг в левом нижнем углу, синий круг в правом нижнем углу, желтый круг в левом в левом верхнем углу.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43" r="23220" b="2909"/>
          <a:stretch/>
        </p:blipFill>
        <p:spPr>
          <a:xfrm>
            <a:off x="5389491" y="2420888"/>
            <a:ext cx="3754509" cy="366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https://st2.depositphotos.com/5483844/8211/i/950/depositphotos_82111402-stock-photo-blank-paper-sheets-with-colo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52925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s://ds02.infourok.ru/uploads/ex/0e91/0003cb98-355dc783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352927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127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Загадка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772816"/>
            <a:ext cx="4680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Длинное ухо,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Комочек пуха,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Прыгает ловко,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Любит морковку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363" name="Picture 3" descr="https://www.ejin.ru/wp-content/uploads/2017/11/tvgcutedisneycharactersthumper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240360" cy="453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40/d1/76/40d176682cc573dfbd0f6dc40fae2a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332656"/>
            <a:ext cx="777686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давайте слепим зайчика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Возьмем 1 брусочек белого пластилина. Разделим его пополам. Из одного кусочка пластилина формируем шар, потом прямыми движениями раскатываем шар в форме овала. Это будет туловище. Берем второй кусочек и делим его еще на 4 части.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 из них послужит лапками – поделим его на 4 части и скатаем из них небольшие фигурки в виде колбасок.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Второй разрежем на две равные части – это будут ушки зайца. Формируем две колбаски и слегка приплющиваем их.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третьего кусочка формируем голову животного. Форма – шар.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из 4 лепим хвостик. Теперь возьмите черный пластилин и скатайте 3 детали круглой формы – это глазки и носик.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Соедините детали в нужных местах, плотно прижимая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ds05.infourok.ru/uploads/ex/0f81/00127288-eaff4c32/hello_html_923b5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73016"/>
            <a:ext cx="2808312" cy="309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29</cp:revision>
  <dcterms:created xsi:type="dcterms:W3CDTF">2021-01-22T11:34:04Z</dcterms:created>
  <dcterms:modified xsi:type="dcterms:W3CDTF">2021-01-27T08:12:45Z</dcterms:modified>
</cp:coreProperties>
</file>