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6" r:id="rId7"/>
    <p:sldId id="265" r:id="rId8"/>
    <p:sldId id="264" r:id="rId9"/>
    <p:sldId id="261" r:id="rId10"/>
    <p:sldId id="260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56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5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81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3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68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2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9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29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50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80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2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3590-040A-49A5-BC04-BD8322549AF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AA49C-F9EE-4448-8C94-F9788F4BF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1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283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6642" y="19311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нтегрированное занятие в старшей группе на тему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«Считаем и решаем!»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4998" y="5349875"/>
            <a:ext cx="198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 Р.З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07" y="688520"/>
            <a:ext cx="3421000" cy="21432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776755">
            <a:off x="3173227" y="3619754"/>
            <a:ext cx="754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9173">
            <a:off x="9163075" y="639017"/>
            <a:ext cx="884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8649">
            <a:off x="9290391" y="3248210"/>
            <a:ext cx="1176630" cy="14509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354160">
            <a:off x="4710480" y="5242569"/>
            <a:ext cx="80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0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1076" y="803685"/>
            <a:ext cx="7031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подарки для Бараша и Карыча!!! А какие именно- это вы должны придумать сами!!!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008" y="2316163"/>
            <a:ext cx="4064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1673" y="1030288"/>
            <a:ext cx="4726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мы делали?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трудным?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понравилось?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мы делали?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3" r="23220" b="2909"/>
          <a:stretch/>
        </p:blipFill>
        <p:spPr>
          <a:xfrm>
            <a:off x="5586036" y="1624178"/>
            <a:ext cx="3312368" cy="323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34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5"/>
          <a:stretch/>
        </p:blipFill>
        <p:spPr>
          <a:xfrm>
            <a:off x="2349189" y="1659283"/>
            <a:ext cx="7493619" cy="40231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3991" y="644666"/>
            <a:ext cx="7525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по счету стоит вертолет? Автобус? Грузовик?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месте стоит велосипед? Пароход? Воздушный шар? (Полный ответ: вертолет стоит 4 по счету)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9" t="27549" r="18496" b="4569"/>
          <a:stretch/>
        </p:blipFill>
        <p:spPr>
          <a:xfrm>
            <a:off x="2397511" y="1360449"/>
            <a:ext cx="7593981" cy="4270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0517" y="568623"/>
            <a:ext cx="992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игрушка находится слева от пирамидки? Справа от пирамидки? Какая над пирамидкой? Какая игрушка между шариком и машинкой? Объясните, где находится остальные игрушки.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4" t="29606" r="854" b="29099"/>
          <a:stretch/>
        </p:blipFill>
        <p:spPr>
          <a:xfrm>
            <a:off x="1523999" y="1122363"/>
            <a:ext cx="9144000" cy="28246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7999" y="6146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картинку с цифрой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6073" y="4124494"/>
            <a:ext cx="8577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3      6      1     4       2      5 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2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709" y="360609"/>
            <a:ext cx="9826580" cy="4739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4159" y="5116133"/>
            <a:ext cx="6307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 от 1 до 10 и в обратном порядке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68" t="24816" r="2253" b="8957"/>
          <a:stretch/>
        </p:blipFill>
        <p:spPr>
          <a:xfrm>
            <a:off x="2152920" y="1476915"/>
            <a:ext cx="8214744" cy="3904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53592" y="594506"/>
            <a:ext cx="7614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полке больше всего чашек?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меньше всего чашек?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чашки на полки так, чтобы было поровну, соблюдая порядок.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7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6" t="28699" r="5846" b="7243"/>
          <a:stretch/>
        </p:blipFill>
        <p:spPr>
          <a:xfrm>
            <a:off x="2653048" y="1352751"/>
            <a:ext cx="7160653" cy="3905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5254" y="476032"/>
            <a:ext cx="8717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геометрические фигуры. Какие фигуры относятся к многоугольникам?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здесь многоугольников? Чем отличается круг и овал? Чем они похожи?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12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1977" y="1558345"/>
            <a:ext cx="334850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один у Маши,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один у Гриши.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 карандашей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обоих малышей?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i="1" dirty="0" smtClean="0">
                <a:solidFill>
                  <a:srgbClr val="FF0000"/>
                </a:solidFill>
              </a:rPr>
              <a:t>2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5041" y="1401673"/>
            <a:ext cx="367047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. День рожденья у меня,</a:t>
            </a:r>
            <a:b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Подарили мне коня,</a:t>
            </a:r>
            <a:b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Два мяча, одну вертушку.</a:t>
            </a:r>
            <a:br>
              <a:rPr lang="ru-RU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Сколько у меня игрушек?</a:t>
            </a:r>
          </a:p>
          <a:p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ru-RU" sz="80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4 </a:t>
            </a:r>
            <a:endParaRPr lang="ru-RU" sz="80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257" y="4318040"/>
            <a:ext cx="4924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Привела гусыня  -  мать</a:t>
            </a:r>
            <a:b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Шесть детей на луг гулять.</a:t>
            </a:r>
            <a:b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Все гусята как клубочки.</a:t>
            </a:r>
            <a:b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Три сынка,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а сколько дочек?      </a:t>
            </a:r>
            <a:endParaRPr lang="ru-RU" sz="2000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8069" y="4868214"/>
            <a:ext cx="9342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0484" y="535040"/>
            <a:ext cx="19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7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1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211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Лилия</cp:lastModifiedBy>
  <cp:revision>7</cp:revision>
  <dcterms:created xsi:type="dcterms:W3CDTF">2021-04-09T08:17:41Z</dcterms:created>
  <dcterms:modified xsi:type="dcterms:W3CDTF">2021-04-09T09:19:07Z</dcterms:modified>
</cp:coreProperties>
</file>