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5" r:id="rId6"/>
    <p:sldId id="264" r:id="rId7"/>
    <p:sldId id="263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A288F-67FD-4948-9FC2-38A021D03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6A52D3-CC03-4ACB-9419-E82A3A73C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670BDF-2DF9-42D3-8FD1-FBB8BEA6B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54961-83F2-476C-A423-D60264C6CAA5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E96C69-F467-479A-A442-CD6B75AB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7BC78C-D67D-4BE7-AB04-A8ADB8F5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379B-36E5-43D7-83B6-FD1044BD9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43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7EADA-A114-4B48-ABAD-C6DCFC881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F0EE3B-76EB-4635-A95D-1669E991A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2EEEC1-1B0E-4AE1-B777-BC5701A6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54961-83F2-476C-A423-D60264C6CAA5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8B0211-53AF-4512-AF2B-78C748B1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626D90-AEEE-444D-ABE4-930E03117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379B-36E5-43D7-83B6-FD1044BD9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60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8B086C-2606-4206-AA9E-E6C04E56C2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7A8ADF-F57E-4D91-B3EA-B5A0FB41A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786BDB-6FAA-4231-8374-DDA868B6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54961-83F2-476C-A423-D60264C6CAA5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E4BCCC-237C-42A5-83D5-3B2E70DEA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50460E-66D8-4ECD-AD59-F850A3FC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379B-36E5-43D7-83B6-FD1044BD9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041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927E1-99A9-4006-92C8-8CA42B63F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D4EE26-DFAA-46E8-8171-282D8DF09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A73502-5808-4867-9B38-524EC30C0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54961-83F2-476C-A423-D60264C6CAA5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89BBC7-46EF-40B9-97AE-DDDC6BF17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8F4719-2FE8-4A4C-8E6D-E592F93D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379B-36E5-43D7-83B6-FD1044BD9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525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9FF07-0718-47A9-9680-B05CD2C47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5C7193-70A1-49E9-BC4A-14DEF5DBB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2805DF-D7A5-4165-8FCC-91E2BF504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54961-83F2-476C-A423-D60264C6CAA5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7C2778-213F-48E1-8BE1-31F8A4A4A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084A3-0C28-48DF-84B3-38843FDFB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379B-36E5-43D7-83B6-FD1044BD9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78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A1D24-C5BF-4274-9747-9752B5FB7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F4F75C-E24B-4EEA-81FA-CE15685FE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B7F0E0-120B-442C-B7ED-44E6F8401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E9378D-230A-4901-B71C-A22330461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54961-83F2-476C-A423-D60264C6CAA5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4A41B4-5122-4E18-BB2A-A79AC0247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59BBB0-8A29-4A47-924C-240FF70C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379B-36E5-43D7-83B6-FD1044BD9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488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58365-02D6-4FF4-A6A0-FAB149192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03BB0A-E207-4E73-9D70-98F8B3E1D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E1914F-5068-46D6-A1D5-873DC1E5A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BD6CDE-6461-4D98-AE87-FBF790C5F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446250-6BE0-46E3-B79B-371EA74C19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DBA66E1-B2BA-4FFA-BED1-48F77780F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54961-83F2-476C-A423-D60264C6CAA5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B1FFC05-6576-46EF-89C1-42C3B2BD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34978F7-C9CE-4E3E-884E-A96FC80AF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379B-36E5-43D7-83B6-FD1044BD9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109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D70260-C8C1-490C-9607-ACFDBCDE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BBEE89-1A7A-4C55-9DF3-30CBB1A62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54961-83F2-476C-A423-D60264C6CAA5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0479018-5440-42F0-B6A5-4CC43DA7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896F39-11FD-40C5-B25A-8C2D7BDD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379B-36E5-43D7-83B6-FD1044BD9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755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7403BA9-FD50-48E9-813F-44435BFD6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54961-83F2-476C-A423-D60264C6CAA5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8AB2592-AD88-40A4-A87C-3A55C80C9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0F9C15-F5A8-400D-9B3E-A92041F1E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379B-36E5-43D7-83B6-FD1044BD9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980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11FB8-06DC-4642-9E5E-753700696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DD723F-29A9-4353-A2E2-457E8EF0E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B1087C-AD7B-4ACD-A15F-E7B65E97D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2E91B2-9D6A-4377-99E0-ED0E41B55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54961-83F2-476C-A423-D60264C6CAA5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C2EE57-75AC-4D79-A0C8-1268BD423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6CBC3B-9A89-49E1-9343-447E7838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379B-36E5-43D7-83B6-FD1044BD9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753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EAEC58-C040-4226-BFC0-917040AD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055F02D-6A3D-4439-8B17-47A3593416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551F8B-F477-460F-97AE-2F10EA3FE2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8D0E66-76CC-4703-BBF9-BB9A64936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54961-83F2-476C-A423-D60264C6CAA5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313242-5796-4C85-BE9D-D8D9C7B85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EE93E2-9E57-48A5-892A-F092F6196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379B-36E5-43D7-83B6-FD1044BD9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635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DC38F-074B-4B46-87E0-D39B3F9C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79AE6F-2561-4DF0-9928-0137DE7BB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3E4A16-3857-429B-B7F2-61F76EED4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54961-83F2-476C-A423-D60264C6CAA5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002D0F-2257-433A-B262-DF0A6709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538824-F152-45C6-9DAA-B8A4DD9A0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5379B-36E5-43D7-83B6-FD1044BD9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42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9.wdp"/><Relationship Id="rId1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microsoft.com/office/2007/relationships/hdphoto" Target="../media/hdphoto11.wdp"/><Relationship Id="rId2" Type="http://schemas.openxmlformats.org/officeDocument/2006/relationships/image" Target="../media/image2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1.png"/><Relationship Id="rId15" Type="http://schemas.microsoft.com/office/2007/relationships/hdphoto" Target="../media/hdphoto10.wdp"/><Relationship Id="rId10" Type="http://schemas.openxmlformats.org/officeDocument/2006/relationships/image" Target="../media/image14.png"/><Relationship Id="rId19" Type="http://schemas.microsoft.com/office/2007/relationships/hdphoto" Target="../media/hdphoto12.wdp"/><Relationship Id="rId4" Type="http://schemas.microsoft.com/office/2007/relationships/hdphoto" Target="../media/hdphoto5.wdp"/><Relationship Id="rId9" Type="http://schemas.microsoft.com/office/2007/relationships/hdphoto" Target="../media/hdphoto7.wdp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B518C3-34F6-4BCA-9580-F4B31136A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295163" cy="68228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25788-2117-4999-9EF6-6819643329E4}"/>
              </a:ext>
            </a:extLst>
          </p:cNvPr>
          <p:cNvSpPr txBox="1"/>
          <p:nvPr/>
        </p:nvSpPr>
        <p:spPr>
          <a:xfrm>
            <a:off x="9411286" y="5795889"/>
            <a:ext cx="1899139" cy="832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Составила:</a:t>
            </a:r>
          </a:p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Аблинова Л.Г.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883293C-112E-418E-82DA-9F165D5FC75B}"/>
              </a:ext>
            </a:extLst>
          </p:cNvPr>
          <p:cNvSpPr txBox="1"/>
          <p:nvPr/>
        </p:nvSpPr>
        <p:spPr>
          <a:xfrm>
            <a:off x="3938952" y="276704"/>
            <a:ext cx="8886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ОБРАЗОВАНИЕ ТАЗОВСКИЙ РАЙОН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детский сад «Оленёнок»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52AD9C8-7951-4ABC-A1F4-4069E0B31846}"/>
              </a:ext>
            </a:extLst>
          </p:cNvPr>
          <p:cNvSpPr txBox="1"/>
          <p:nvPr/>
        </p:nvSpPr>
        <p:spPr>
          <a:xfrm>
            <a:off x="4414910" y="6211964"/>
            <a:ext cx="3967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Тазовский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A8F6CD-4E86-43D8-A7F2-18D28D6D58E2}"/>
              </a:ext>
            </a:extLst>
          </p:cNvPr>
          <p:cNvSpPr txBox="1"/>
          <p:nvPr/>
        </p:nvSpPr>
        <p:spPr>
          <a:xfrm>
            <a:off x="914401" y="1427871"/>
            <a:ext cx="849688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по ФЭМП</a:t>
            </a:r>
          </a:p>
          <a:p>
            <a:pPr algn="ctr"/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«Сказочный паровозик»</a:t>
            </a:r>
          </a:p>
        </p:txBody>
      </p:sp>
    </p:spTree>
    <p:extLst>
      <p:ext uri="{BB962C8B-B14F-4D97-AF65-F5344CB8AC3E}">
        <p14:creationId xmlns:p14="http://schemas.microsoft.com/office/powerpoint/2010/main" val="3773523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EE0F1E-4ABE-4A92-9D66-1477511A15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54"/>
          <a:stretch/>
        </p:blipFill>
        <p:spPr>
          <a:xfrm flipH="1" flipV="1">
            <a:off x="-2" y="0"/>
            <a:ext cx="12192002" cy="68404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B518C3-34F6-4BCA-9580-F4B31136A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39" y="1403349"/>
            <a:ext cx="9125243" cy="50637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B5D0E0-C51C-4BBB-8224-BB151BE7086A}"/>
              </a:ext>
            </a:extLst>
          </p:cNvPr>
          <p:cNvSpPr txBox="1"/>
          <p:nvPr/>
        </p:nvSpPr>
        <p:spPr>
          <a:xfrm>
            <a:off x="396875" y="193843"/>
            <a:ext cx="107166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-Ребята, где звучит музыка? А это мимо нас едет сказочный паровозик.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угадали, кто сидит в вагончиках?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(называют героев мультфильмов).</a:t>
            </a:r>
          </a:p>
        </p:txBody>
      </p:sp>
      <p:pic>
        <p:nvPicPr>
          <p:cNvPr id="11" name="Танцы для малышей - Сказочный паровоз">
            <a:hlinkClick r:id="" action="ppaction://media"/>
            <a:extLst>
              <a:ext uri="{FF2B5EF4-FFF2-40B4-BE49-F238E27FC236}">
                <a16:creationId xmlns:a16="http://schemas.microsoft.com/office/drawing/2014/main" id="{CCF1E7FC-48BB-4D19-90CD-E320C8C4E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99201" y="688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5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69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EE0F1E-4ABE-4A92-9D66-1477511A15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15"/>
          <a:stretch/>
        </p:blipFill>
        <p:spPr>
          <a:xfrm flipH="1" flipV="1">
            <a:off x="-2" y="0"/>
            <a:ext cx="12192002" cy="68404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948D79-8E8C-40EA-98E5-5D4E8335909B}"/>
              </a:ext>
            </a:extLst>
          </p:cNvPr>
          <p:cNvSpPr txBox="1"/>
          <p:nvPr/>
        </p:nvSpPr>
        <p:spPr>
          <a:xfrm>
            <a:off x="1828801" y="196948"/>
            <a:ext cx="8876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упражнение «Назови сколько, который по счёту?»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D04EB4-DFDB-4313-9478-FC9E8630B104}"/>
              </a:ext>
            </a:extLst>
          </p:cNvPr>
          <p:cNvSpPr txBox="1"/>
          <p:nvPr/>
        </p:nvSpPr>
        <p:spPr>
          <a:xfrm>
            <a:off x="412651" y="658613"/>
            <a:ext cx="113666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-Интересно, а куда они направляются? Как вы думаете?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 праздничный концерт)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Скажите, пожалуйста, сколько вагончиков вы насчитали? Кто едет в третьем вагончике? А в первом, в четвёртом, во втором?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Давайте, спросим наших друзей – возьмут ли они нас с собой? Спрашивать нужно вежливо и красиво.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Наши друзья предлагают поиграть в игру «Части суток», вы согласны?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CA4EB9-9790-4CF7-9B29-39F49D17C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2986"/>
            <a:ext cx="12192000" cy="19961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98444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EE0F1E-4ABE-4A92-9D66-1477511A15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15"/>
          <a:stretch/>
        </p:blipFill>
        <p:spPr>
          <a:xfrm flipH="1" flipV="1">
            <a:off x="0" y="0"/>
            <a:ext cx="12192002" cy="6840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7FFAC3-C34A-4249-ADA3-AE0E1BF28F2F}"/>
              </a:ext>
            </a:extLst>
          </p:cNvPr>
          <p:cNvSpPr txBox="1"/>
          <p:nvPr/>
        </p:nvSpPr>
        <p:spPr>
          <a:xfrm>
            <a:off x="3235569" y="274444"/>
            <a:ext cx="6316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«Части суток»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0F0500-677D-47BC-85E3-78789813C01A}"/>
              </a:ext>
            </a:extLst>
          </p:cNvPr>
          <p:cNvSpPr txBox="1"/>
          <p:nvPr/>
        </p:nvSpPr>
        <p:spPr>
          <a:xfrm>
            <a:off x="393895" y="736109"/>
            <a:ext cx="11183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Наши герои мультфильмов будут называть действия, а вы должны отгадать: какая это часть суток и выбрать соответствующий круг.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(жёлтый – утро, красный – день, голубой – вечер, чёрный – ночь). Готовы?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5B009-B0BA-4390-88CA-6C8204C066AD}"/>
              </a:ext>
            </a:extLst>
          </p:cNvPr>
          <p:cNvSpPr txBox="1"/>
          <p:nvPr/>
        </p:nvSpPr>
        <p:spPr>
          <a:xfrm>
            <a:off x="213359" y="3776215"/>
            <a:ext cx="115448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 В это время дети играют, гуляют, потом обедают и ложатся отдыхать.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Чем ещё можно заниматься в это время суток?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 В эту часть суток они встают, идут в детский сад, делают зарядку и занимаются.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Что ещё можно делать в это время суток?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 В это время ребята ходят на различные кружки, ужинают и уходят домой.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Чем ещё можно занять себя  в это время суток?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 А в эту часть суток малыши смотрят мультфильм, читают сказки и ложатся спать.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Наши друзья очень рады, что вы всё сделали правильно.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E9426F-B87B-488A-9B96-5A99864F2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4943" y="1674253"/>
            <a:ext cx="2034149" cy="19611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408DE8-DF4B-44F7-B370-0C1041B4C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3571" y="1859493"/>
            <a:ext cx="2663918" cy="17759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C5807A-1F3F-4D53-BA5C-509A49AACA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11" b="97000" l="4556" r="97556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8589" b="1897"/>
          <a:stretch/>
        </p:blipFill>
        <p:spPr>
          <a:xfrm>
            <a:off x="7867490" y="1943041"/>
            <a:ext cx="1983986" cy="17759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8CB130-BD33-4F2E-A40E-853E005C8EE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6000" r="96889"/>
                    </a14:imgEffect>
                  </a14:imgLayer>
                </a14:imgProps>
              </a:ext>
            </a:extLst>
          </a:blip>
          <a:srcRect l="13996" t="996" r="13704" b="-996"/>
          <a:stretch/>
        </p:blipFill>
        <p:spPr>
          <a:xfrm>
            <a:off x="1061373" y="1949138"/>
            <a:ext cx="1828800" cy="1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00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EE0F1E-4ABE-4A92-9D66-1477511A15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15"/>
          <a:stretch/>
        </p:blipFill>
        <p:spPr>
          <a:xfrm flipH="1" flipV="1">
            <a:off x="0" y="0"/>
            <a:ext cx="12192002" cy="68404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01BD0A-8C19-4677-9D51-6ACAA7ACB48B}"/>
              </a:ext>
            </a:extLst>
          </p:cNvPr>
          <p:cNvSpPr txBox="1"/>
          <p:nvPr/>
        </p:nvSpPr>
        <p:spPr>
          <a:xfrm>
            <a:off x="225084" y="379828"/>
            <a:ext cx="11127544" cy="49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Физкультминутка «Весёлый танец»</a:t>
            </a:r>
            <a:endParaRPr lang="ru-RU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Танцы для малышей - Сказочный паровоз">
            <a:hlinkClick r:id="" action="ppaction://media"/>
            <a:extLst>
              <a:ext uri="{FF2B5EF4-FFF2-40B4-BE49-F238E27FC236}">
                <a16:creationId xmlns:a16="http://schemas.microsoft.com/office/drawing/2014/main" id="{DD4587CC-BAA5-445F-AF1F-EEB6D74E6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084" y="870027"/>
            <a:ext cx="609600" cy="609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04E9DA-7E56-4178-AA12-EE44FDB73F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23" t="21532" r="65154" b="30384"/>
          <a:stretch/>
        </p:blipFill>
        <p:spPr>
          <a:xfrm rot="20706310">
            <a:off x="869211" y="2386411"/>
            <a:ext cx="2850716" cy="19819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75D20D-8C6A-4D48-8F33-2356746BF5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846" t="27825" r="44385" b="28868"/>
          <a:stretch/>
        </p:blipFill>
        <p:spPr>
          <a:xfrm rot="1314242">
            <a:off x="8295693" y="2976906"/>
            <a:ext cx="2942281" cy="17882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6F8145-4B2D-4F1C-8D5C-16E20B4CA2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769" t="31313" r="23038" b="28868"/>
          <a:stretch/>
        </p:blipFill>
        <p:spPr>
          <a:xfrm>
            <a:off x="3980358" y="4619165"/>
            <a:ext cx="3616996" cy="16761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B078A6-9DCA-41E6-93B1-5E2EAD7FE0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808" t="25026" r="5615" b="28868"/>
          <a:stretch/>
        </p:blipFill>
        <p:spPr>
          <a:xfrm>
            <a:off x="4889006" y="1787755"/>
            <a:ext cx="2487827" cy="19782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1AF08E-E22E-4EF9-87CB-2891D5C14FE0}"/>
              </a:ext>
            </a:extLst>
          </p:cNvPr>
          <p:cNvSpPr txBox="1"/>
          <p:nvPr/>
        </p:nvSpPr>
        <p:spPr>
          <a:xfrm>
            <a:off x="1589649" y="1020011"/>
            <a:ext cx="10109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Ребята, вы справились с заданиями, и наши герои приглашают вас потанцевать под весёлую музыку.</a:t>
            </a:r>
          </a:p>
        </p:txBody>
      </p:sp>
    </p:spTree>
    <p:extLst>
      <p:ext uri="{BB962C8B-B14F-4D97-AF65-F5344CB8AC3E}">
        <p14:creationId xmlns:p14="http://schemas.microsoft.com/office/powerpoint/2010/main" val="201955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EE0F1E-4ABE-4A92-9D66-1477511A15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15"/>
          <a:stretch/>
        </p:blipFill>
        <p:spPr>
          <a:xfrm flipH="1" flipV="1">
            <a:off x="0" y="8379"/>
            <a:ext cx="12192002" cy="69635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EC83CD-CE83-4EE7-9382-C211128873F2}"/>
              </a:ext>
            </a:extLst>
          </p:cNvPr>
          <p:cNvSpPr txBox="1"/>
          <p:nvPr/>
        </p:nvSpPr>
        <p:spPr>
          <a:xfrm>
            <a:off x="215703" y="934997"/>
            <a:ext cx="11760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Ребята, мы когда садимся смотреть разные поучительные истории, кого мы садим вперёд? (деток с низким ростом). Почему?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-И вот наших друзей также надо рассадить в вагончики: от самого низкого до самого высокого.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D1751-125B-4B48-A9A9-E385B615A943}"/>
              </a:ext>
            </a:extLst>
          </p:cNvPr>
          <p:cNvSpPr txBox="1"/>
          <p:nvPr/>
        </p:nvSpPr>
        <p:spPr>
          <a:xfrm>
            <a:off x="2049191" y="132463"/>
            <a:ext cx="7990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упражнение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«Расставим по возрастающей и по убывающей»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FD7633-A61C-4EAE-9C45-25ACEFC3318E}"/>
              </a:ext>
            </a:extLst>
          </p:cNvPr>
          <p:cNvSpPr txBox="1"/>
          <p:nvPr/>
        </p:nvSpPr>
        <p:spPr>
          <a:xfrm>
            <a:off x="215703" y="1898457"/>
            <a:ext cx="11657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Наш поезд едет влево, поэтому в первом вагончике поедет герой какого роста? (самый низкий)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следующий: выше, ещё выше, высокий, самый высокий;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4CF233-2668-4EAE-9734-37C861E3946D}"/>
              </a:ext>
            </a:extLst>
          </p:cNvPr>
          <p:cNvSpPr txBox="1"/>
          <p:nvPr/>
        </p:nvSpPr>
        <p:spPr>
          <a:xfrm>
            <a:off x="-80705" y="6150114"/>
            <a:ext cx="11587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 если поезд поедет вправо, то в последнем вагоне поедет герой какого роста?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самый высокий, следующий ниже, ещё ниже, низкий, самый низкий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BCE2F5-F952-4153-97C5-C067712139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t="13049" b="11855"/>
          <a:stretch/>
        </p:blipFill>
        <p:spPr>
          <a:xfrm>
            <a:off x="-80705" y="2606343"/>
            <a:ext cx="1880593" cy="148349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A22D099-FA4F-4DC4-B0A0-95F18FD40E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rcRect l="13019" r="12373"/>
          <a:stretch/>
        </p:blipFill>
        <p:spPr>
          <a:xfrm>
            <a:off x="10061311" y="3992394"/>
            <a:ext cx="2294220" cy="290790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F720F7B-9DCF-4E32-8B02-3C604F755C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0217" y="2910603"/>
            <a:ext cx="1487553" cy="108518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12E9B30-99A7-40A2-B0EA-9041172D7E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3541" y="2907212"/>
            <a:ext cx="1487553" cy="108518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5392506-BBF1-4E15-BE5F-783360C720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6864" y="2937898"/>
            <a:ext cx="1487553" cy="108518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A00BDD9-EBAC-463B-A8CF-1FDFE316E6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5958" y="2968584"/>
            <a:ext cx="1487553" cy="108518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EFBC04F-7A45-40B2-8CD2-C463850645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5505" y="2991652"/>
            <a:ext cx="1487553" cy="108518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2BDFBF9-854A-4665-9446-22D9EC5D93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3058" y="2991652"/>
            <a:ext cx="1487553" cy="108518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3272B80-2ACB-41C1-87D1-03612448A2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5579" y="3012753"/>
            <a:ext cx="1487553" cy="108518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137804C-46EA-4A7F-B31D-57757048CA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30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1680" y="5442227"/>
            <a:ext cx="639310" cy="70788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F35C897-DFF4-4AE5-A12E-681CB91463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rcRect l="20714" r="15499"/>
          <a:stretch/>
        </p:blipFill>
        <p:spPr>
          <a:xfrm>
            <a:off x="2817674" y="4983256"/>
            <a:ext cx="939819" cy="110548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62E3364-E25E-4E4F-9C27-9A2E61966E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703" y="3569803"/>
            <a:ext cx="2875979" cy="279791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368140F-2CBB-45D5-8D2B-DE9206FFCF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3535" y="4138206"/>
            <a:ext cx="1710578" cy="171057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4EDF29D-F16E-4D93-869D-E6EC7F49E9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45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3352" y="4113484"/>
            <a:ext cx="2254236" cy="225423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7ED5DC8-3F9E-406E-825F-AB92FFE2662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rcRect l="21540" r="27283"/>
          <a:stretch/>
        </p:blipFill>
        <p:spPr>
          <a:xfrm>
            <a:off x="8004786" y="3825094"/>
            <a:ext cx="1972555" cy="256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30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EE0F1E-4ABE-4A92-9D66-1477511A15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15"/>
          <a:stretch/>
        </p:blipFill>
        <p:spPr>
          <a:xfrm flipH="1" flipV="1">
            <a:off x="-2" y="0"/>
            <a:ext cx="12192002" cy="6840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C624CE-6F1C-4A0F-847D-EF1D113906AB}"/>
              </a:ext>
            </a:extLst>
          </p:cNvPr>
          <p:cNvSpPr txBox="1"/>
          <p:nvPr/>
        </p:nvSpPr>
        <p:spPr>
          <a:xfrm>
            <a:off x="349346" y="1211232"/>
            <a:ext cx="11493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Нашим герои остались очень довольны вами.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 что вам понравилось/не понравилось?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(имя ребёнка), какое задание тебе запомнилось?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(имя ребёнка), что оказалось для тебя сложным?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герои предлагают поехать с ними и поучаствовать в праздничном концерте.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 свободное время дети устраивают концерт).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48D979-7890-40E6-ABE6-2F956D2409E3}"/>
              </a:ext>
            </a:extLst>
          </p:cNvPr>
          <p:cNvSpPr txBox="1"/>
          <p:nvPr/>
        </p:nvSpPr>
        <p:spPr>
          <a:xfrm>
            <a:off x="3123028" y="633046"/>
            <a:ext cx="5598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BD6F86-D2A7-41A4-9481-CDDA60437D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8" t="38462" r="42762"/>
          <a:stretch/>
        </p:blipFill>
        <p:spPr>
          <a:xfrm flipH="1">
            <a:off x="2489980" y="3420201"/>
            <a:ext cx="6020973" cy="313262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531208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496</Words>
  <Application>Microsoft Office PowerPoint</Application>
  <PresentationFormat>Широкоэкранный</PresentationFormat>
  <Paragraphs>45</Paragraphs>
  <Slides>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q</dc:creator>
  <cp:lastModifiedBy>q</cp:lastModifiedBy>
  <cp:revision>11</cp:revision>
  <dcterms:created xsi:type="dcterms:W3CDTF">2021-05-15T07:33:47Z</dcterms:created>
  <dcterms:modified xsi:type="dcterms:W3CDTF">2021-05-23T07:26:17Z</dcterms:modified>
</cp:coreProperties>
</file>