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3" r:id="rId6"/>
    <p:sldId id="262" r:id="rId7"/>
    <p:sldId id="260" r:id="rId8"/>
    <p:sldId id="259" r:id="rId9"/>
    <p:sldId id="258" r:id="rId10"/>
    <p:sldId id="265" r:id="rId11"/>
    <p:sldId id="269" r:id="rId12"/>
    <p:sldId id="268" r:id="rId13"/>
    <p:sldId id="267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getdrawings.com/vectors/numbers-background-free-vecto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3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772816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Интегрированное занятие  в старшей группе</a:t>
            </a:r>
          </a:p>
          <a:p>
            <a:pPr algn="ctr"/>
            <a:r>
              <a:rPr lang="ru-RU" sz="3200" b="1" dirty="0" smtClean="0"/>
              <a:t>на тему </a:t>
            </a:r>
            <a:r>
              <a:rPr lang="ru-RU" sz="3200" b="1" dirty="0" smtClean="0"/>
              <a:t>«</a:t>
            </a:r>
            <a:r>
              <a:rPr lang="ru-RU" sz="3200" b="1" i="1" dirty="0" smtClean="0"/>
              <a:t>Состав чисел 4 и 5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5661248"/>
            <a:ext cx="2141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3648" y="404664"/>
            <a:ext cx="6948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посмотрите на домики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чисел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еще раз проговорим как получились эти цифры.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AutoShape 3" descr="https://im0-tub-ru.yandex.net/i?id=41cf3974e482d5bd0b517e084eac4a63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http://900igr.net/up/datai/74526/0005-004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99288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9" y="0"/>
            <a:ext cx="91683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54868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Ребята вам </a:t>
            </a:r>
            <a:r>
              <a:rPr lang="ru-RU" sz="2400" b="1" dirty="0" smtClean="0">
                <a:solidFill>
                  <a:srgbClr val="7030A0"/>
                </a:solidFill>
              </a:rPr>
              <a:t>нужно </a:t>
            </a:r>
            <a:r>
              <a:rPr lang="ru-RU" sz="2400" b="1" dirty="0" smtClean="0">
                <a:solidFill>
                  <a:srgbClr val="7030A0"/>
                </a:solidFill>
              </a:rPr>
              <a:t>правильно ответить на все вопросы: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75656" y="1556792"/>
            <a:ext cx="662473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сейчас время года?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Сегодня вторник, а завтра?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линейка длиннее карандаша, то карандаш?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стол выше стула, то стул?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Назовите дни недели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ушей у двух мышей?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ds29.detkin-club.ru/images/groups/kakoj-organ-mozhno-nazvat-dispetcherom-upravlyayushhim-vsem-chelovecheskim-organizmom_5e9bec887df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3888432" cy="272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87624" y="260648"/>
            <a:ext cx="6444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перед вами числовой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с пропущенными цифрами.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Назовите пропущенные цифры.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ds03.infourok.ru/uploads/ex/12de/0002e585-d1e2c99b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57399"/>
            <a:ext cx="7200800" cy="54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43608" y="410182"/>
            <a:ext cx="7344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посмотри на изображение и скажите где находится щенок относительно предмета, используя слова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(слева, справа, впереди, сзади)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neposed.net/images/olga/obuchai-ka/razvitie_rechi/igri-i-posobiya/predlogi2/predlogi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7339205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9" y="0"/>
            <a:ext cx="9168339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700808"/>
            <a:ext cx="475252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Пальчиковая гимнастика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«Пальчики здороваются»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Кулачки мы вместе сложим –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Нашим пальчикам поможем,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Разогнуться и подняться.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друг с другом повстречаться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 кулачки прижмем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Разгибаем, загибаем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 в кулачки сжимаем.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Заниматься продолжаем.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i05.fotocdn.net/s127/b86223159ea5777e/public_pin_l/2882768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4748342" cy="318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9" y="0"/>
            <a:ext cx="916833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620688"/>
            <a:ext cx="66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Ребята предлагаю вам слепить щенка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Подумайте в какой позе и какого цвета будет ваш щенок.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9700" name="Picture 4" descr="https://im0-tub-ru.yandex.net/i?id=2ccabb692938329188c4d05f74264ea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6086029" cy="404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9" y="0"/>
            <a:ext cx="916833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620688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 чем сегодня говорили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Что вам понравилось?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Что </a:t>
            </a:r>
            <a:r>
              <a:rPr lang="ru-RU" sz="2400" b="1" dirty="0" smtClean="0">
                <a:solidFill>
                  <a:srgbClr val="7030A0"/>
                </a:solidFill>
              </a:rPr>
              <a:t>еще делали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Что вам показалось трудным?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9698" name="Picture 2" descr="http://dav-liski.detkin-club.ru/images/custom_2/s1200_5e9dfbfaca3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3024336" cy="45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3728" y="188640"/>
            <a:ext cx="51845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Ребята, давайте встанем в круг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Мы сейчас пойдем направо, раз, два, три.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 теперь пойдем налево, раз, два, три.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 центре круга соберемся, раз, два, три.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 на место все вернемся, раз, два, три.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Поздороваемся, улыбнемся, подмигнем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Заниматься мы начнем.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031" name="Picture 7" descr="https://funart.pro/uploads/posts/2019-12/1576662091_5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390604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 каким числом мы работали на последнем занятии?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052736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(С числом 3)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692696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3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628800"/>
            <a:ext cx="378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Вспомним состав числа 3?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132856"/>
            <a:ext cx="343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Число 3 – это 1и 1 и 1, 1 и 2, 2 и 1</a:t>
            </a:r>
            <a:endParaRPr lang="ru-RU" dirty="0"/>
          </a:p>
        </p:txBody>
      </p:sp>
      <p:pic>
        <p:nvPicPr>
          <p:cNvPr id="21506" name="Picture 2" descr="https://fs.znanio.ru/methodology/images/2e/e4/2ee4bf0c4cfdd30582c2bf03d19685e61c4a6f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5559160" cy="416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404664"/>
            <a:ext cx="7344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А сейчас внимательно послушайте загадку и ответьте, о каком числе идёт речь: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20888"/>
            <a:ext cx="2934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Лето, осень и зима.</a:t>
            </a:r>
            <a:br>
              <a:rPr lang="ru-RU" sz="2000" dirty="0" smtClean="0"/>
            </a:br>
            <a:r>
              <a:rPr lang="ru-RU" sz="2000" dirty="0" smtClean="0"/>
              <a:t>И красавица весна!</a:t>
            </a:r>
            <a:br>
              <a:rPr lang="ru-RU" sz="2000" dirty="0" smtClean="0"/>
            </a:br>
            <a:r>
              <a:rPr lang="ru-RU" sz="2000" dirty="0" smtClean="0"/>
              <a:t>Если мы их сосчитаем,</a:t>
            </a:r>
            <a:br>
              <a:rPr lang="ru-RU" sz="2000" dirty="0" smtClean="0"/>
            </a:br>
            <a:r>
              <a:rPr lang="ru-RU" sz="2000" dirty="0" smtClean="0"/>
              <a:t>Что за цифру получаем?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56923" y="3244334"/>
            <a:ext cx="103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(четыре)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484784"/>
            <a:ext cx="205056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700" b="1" dirty="0" smtClean="0">
                <a:solidFill>
                  <a:srgbClr val="FF0000"/>
                </a:solidFill>
              </a:rPr>
              <a:t>4</a:t>
            </a:r>
            <a:endParaRPr lang="ru-RU" sz="28700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https://e7.pngegg.com/pngimages/129/100/png-clipart-five-question-mark-question-mark-smiley-emoticon-color-question-mark-miscellaneous-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3096344" cy="20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8782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Верно, сейчас мы познакомимся с составом числа 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9" y="0"/>
            <a:ext cx="91683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476672"/>
            <a:ext cx="4920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Сколько треугольников вы видите?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22108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Какой цифрой можно </a:t>
            </a:r>
            <a:r>
              <a:rPr lang="ru-RU" sz="2400" b="1" dirty="0" smtClean="0">
                <a:solidFill>
                  <a:srgbClr val="7030A0"/>
                </a:solidFill>
              </a:rPr>
              <a:t>обозначить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это количество?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3789040"/>
            <a:ext cx="12058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600" b="1" dirty="0" smtClean="0"/>
              <a:t>4</a:t>
            </a:r>
            <a:endParaRPr lang="ru-RU" sz="16600" b="1" dirty="0"/>
          </a:p>
        </p:txBody>
      </p:sp>
      <p:pic>
        <p:nvPicPr>
          <p:cNvPr id="15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178374" cy="193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2178374" cy="193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2178374" cy="193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16832"/>
            <a:ext cx="2178374" cy="193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620688"/>
            <a:ext cx="461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Как получили цифру 4 </a:t>
            </a:r>
            <a:r>
              <a:rPr lang="ru-RU" sz="2000" b="1" dirty="0" smtClean="0">
                <a:solidFill>
                  <a:srgbClr val="7030A0"/>
                </a:solidFill>
              </a:rPr>
              <a:t>в верхнем  ряду</a:t>
            </a:r>
            <a:r>
              <a:rPr lang="ru-RU" sz="1600" b="1" dirty="0" smtClean="0">
                <a:solidFill>
                  <a:srgbClr val="7030A0"/>
                </a:solidFill>
              </a:rPr>
              <a:t>?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1196752"/>
            <a:ext cx="890857" cy="792088"/>
          </a:xfrm>
          <a:prstGeom prst="rect">
            <a:avLst/>
          </a:prstGeom>
          <a:noFill/>
        </p:spPr>
      </p:pic>
      <p:pic>
        <p:nvPicPr>
          <p:cNvPr id="8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890857" cy="792088"/>
          </a:xfrm>
          <a:prstGeom prst="rect">
            <a:avLst/>
          </a:prstGeom>
          <a:noFill/>
        </p:spPr>
      </p:pic>
      <p:pic>
        <p:nvPicPr>
          <p:cNvPr id="9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890857" cy="792088"/>
          </a:xfrm>
          <a:prstGeom prst="rect">
            <a:avLst/>
          </a:prstGeom>
          <a:noFill/>
        </p:spPr>
      </p:pic>
      <p:pic>
        <p:nvPicPr>
          <p:cNvPr id="20482" name="Picture 2" descr="https://www.pinclipart.com/picdir/middle/106-1068494_green-fire-png-www-imgkid-com-the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052736"/>
            <a:ext cx="110753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24128" y="1412776"/>
            <a:ext cx="96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(3 и 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276872"/>
            <a:ext cx="4582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Как получили цифру 4 во втором ряду?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3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646" y="2924944"/>
            <a:ext cx="971844" cy="864096"/>
          </a:xfrm>
          <a:prstGeom prst="rect">
            <a:avLst/>
          </a:prstGeom>
          <a:noFill/>
        </p:spPr>
      </p:pic>
      <p:pic>
        <p:nvPicPr>
          <p:cNvPr id="15" name="Picture 2" descr="https://www.pinclipart.com/picdir/middle/106-1068494_green-fire-png-www-imgkid-com-the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852936"/>
            <a:ext cx="110753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www.pinclipart.com/picdir/middle/106-1068494_green-fire-png-www-imgkid-com-the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52936"/>
            <a:ext cx="110753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www.pinclipart.com/picdir/middle/106-1068494_green-fire-png-www-imgkid-com-the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936"/>
            <a:ext cx="110753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796136" y="3212976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(1 и 3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4005064"/>
            <a:ext cx="4516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Как получили цифру 4 в третьем ряду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6"/>
            <a:ext cx="971844" cy="864096"/>
          </a:xfrm>
          <a:prstGeom prst="rect">
            <a:avLst/>
          </a:prstGeom>
          <a:noFill/>
        </p:spPr>
      </p:pic>
      <p:pic>
        <p:nvPicPr>
          <p:cNvPr id="21" name="Picture 4" descr="https://w7.pngwing.com/pngs/572/973/png-transparent-red-triangle-right-triangle-red-triangle-angle-photography-tri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653136"/>
            <a:ext cx="971844" cy="864096"/>
          </a:xfrm>
          <a:prstGeom prst="rect">
            <a:avLst/>
          </a:prstGeom>
          <a:noFill/>
        </p:spPr>
      </p:pic>
      <p:pic>
        <p:nvPicPr>
          <p:cNvPr id="22" name="Picture 2" descr="https://www.pinclipart.com/picdir/middle/106-1068494_green-fire-png-www-imgkid-com-the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581128"/>
            <a:ext cx="110753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https://www.pinclipart.com/picdir/middle/106-1068494_green-fire-png-www-imgkid-com-the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81128"/>
            <a:ext cx="110753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156176" y="4864225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 и 2)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8" grpId="0" build="p"/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69269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 сейчас внимательно послушайте стихотворение и ответьте, о каком числе идёт речь: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5576" y="1988840"/>
            <a:ext cx="4032448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детишек- шалунишек,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Девочек и мальчиков,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Знаем мы, на каждой ручке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Вот по сколько пальчиков.  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(Показ расправленных ладоней).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зоопарке у мартышек,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 об этом как не знать,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мохнатых ловких лапках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Тоже пальчиков по …?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2780928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b="1" dirty="0" smtClean="0">
                <a:solidFill>
                  <a:srgbClr val="FF0000"/>
                </a:solidFill>
              </a:rPr>
              <a:t>5</a:t>
            </a:r>
            <a:endParaRPr lang="ru-RU" sz="239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https://sun9-70.userapi.com/c636324/v636324891/6af9f/dZOjosQ9x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2160240" cy="202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63688" y="5661248"/>
            <a:ext cx="6058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Верно, мы познакомимся с составом числа 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476672"/>
            <a:ext cx="503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Сколько</a:t>
            </a:r>
            <a:r>
              <a:rPr lang="ru-RU" sz="2800" b="1" dirty="0" smtClean="0">
                <a:solidFill>
                  <a:srgbClr val="7030A0"/>
                </a:solidFill>
              </a:rPr>
              <a:t> квадратов вы видите?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3554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13999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213999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13999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213999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213999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23728" y="5085184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Какой цифрой можно обозначить это количество?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06024" y="3087737"/>
            <a:ext cx="17379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b="1" dirty="0" smtClean="0">
                <a:solidFill>
                  <a:srgbClr val="FF0000"/>
                </a:solidFill>
              </a:rPr>
              <a:t>5</a:t>
            </a:r>
            <a:endParaRPr lang="ru-RU" sz="23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02.yapfiles.ru/files/788126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5328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Как получили цифру 5 в вернем ряду?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836712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84168" y="105273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(4 и 1)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1700808"/>
            <a:ext cx="5533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Как получили цифру 5 во втором ряду?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04864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04864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300192" y="2420888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(3 и 2)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3068960"/>
            <a:ext cx="5400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Как получили цифру 5 в третьем ряду?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645024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645024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45024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45024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6372200" y="3861048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(2 и 3)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51720" y="4581128"/>
            <a:ext cx="5490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Как получили цифру 5 в нижнем ряду?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7" name="Picture 2" descr="https://www.memotest.ru/ImageUpload/e0423df0-ecb2-4cbd-a07c-71c492a558cb/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13176"/>
            <a:ext cx="1152128" cy="81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013176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13176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013176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4" descr="https://cdn.sm-news.ru/wp-content/uploads/2020/09/23/4302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013176"/>
            <a:ext cx="105611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6516216" y="5229200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(1 и 4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8" grpId="0" build="p"/>
      <p:bldP spid="25" grpId="0" build="p"/>
      <p:bldP spid="3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447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30</cp:revision>
  <dcterms:created xsi:type="dcterms:W3CDTF">2021-02-09T11:09:58Z</dcterms:created>
  <dcterms:modified xsi:type="dcterms:W3CDTF">2021-02-09T13:22:30Z</dcterms:modified>
</cp:coreProperties>
</file>