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1" r:id="rId6"/>
    <p:sldId id="264" r:id="rId7"/>
    <p:sldId id="266" r:id="rId8"/>
    <p:sldId id="265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Интегрированное занятие в старшей группе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тему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c7.hotpng.com/preview/524/374/509/vedic-mathematics-euclidean-vector-vector-children-discuss-m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7667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928670"/>
            <a:ext cx="8429684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Интегрированное занятие в старшей группе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тему </a:t>
            </a:r>
          </a:p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800" b="1" i="1" dirty="0" smtClean="0">
                <a:solidFill>
                  <a:srgbClr val="0070C0"/>
                </a:solidFill>
              </a:rPr>
              <a:t>Состав числа 3, цифра 9»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5934670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Аллабердина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Р.З</a:t>
            </a:r>
          </a:p>
          <a:p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Тонконогова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М.А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ds04.infourok.ru/uploads/ex/0360/000f6caf-49952158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0"/>
            <a:ext cx="7167612" cy="53757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5934670"/>
            <a:ext cx="26228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1+1+1=3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642918"/>
            <a:ext cx="604114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Ребята сосчитайте сколько котят вы видите?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8674" name="Picture 2" descr="https://crosti.ru/patterns/00/1b/03/987b323dcb/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4476760" cy="3357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86314" y="1857364"/>
            <a:ext cx="388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 цифрой обозначим?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3636" y="228599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8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4500570"/>
            <a:ext cx="6572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Если добавим еще одного котенка, сколько станет всего?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8676" name="Picture 4" descr="https://im0-tub-ru.yandex.net/i?id=4e6220564fa06a77ae1ec8641e03d45e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496"/>
            <a:ext cx="1830150" cy="138070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643306" y="4929198"/>
            <a:ext cx="21194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8+1=9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857892"/>
            <a:ext cx="3884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 цифрой обозначим? 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72330" y="564357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9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00430" y="6215082"/>
            <a:ext cx="4732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На какую цифру похожа цифра 9?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358214" y="602700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6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3" grpId="0" build="p"/>
      <p:bldP spid="14" grpId="0" build="p"/>
      <p:bldP spid="15" grpId="0" build="p"/>
      <p:bldP spid="16" grpId="0" build="p"/>
      <p:bldP spid="1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857224" y="714356"/>
            <a:ext cx="7643866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Ребята посмотрите какие цифры стоят не на своем месте? (от 1 до 9)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27651" name="Picture 3" descr="https://ds02.infourok.ru/uploads/ex/1138/0004a517-06db8185/img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199" y="319089"/>
            <a:ext cx="8293095" cy="621982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85918" y="5429264"/>
            <a:ext cx="60420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1 2 3 4 5 6 7 8 9 10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" name="Picture 5" descr="https://im0-tub-ru.yandex.net/i?id=5e056bd2ee1135d3f8589f845c1f569d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199" y="620689"/>
            <a:ext cx="1909511" cy="1834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643042" y="285728"/>
            <a:ext cx="607223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Игровое упражнение: «Назови дни недели»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6630" name="Picture 6" descr="https://klike.net/uploads/posts/2020-01/157986062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6000792" cy="4500595"/>
          </a:xfrm>
          <a:prstGeom prst="rect">
            <a:avLst/>
          </a:prstGeom>
          <a:noFill/>
        </p:spPr>
      </p:pic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9552" y="5730875"/>
            <a:ext cx="7814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Какой сегодня день недели?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Arial" pitchFamily="34" charset="0"/>
              </a:rPr>
              <a:t>Какой был вчера? Какой будет завтра?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6" name="AutoShape 2" descr="https://fsd.kopilkaurokov.ru/uploads/user_file_566ec2d0dce61/img_user_file_566ec2d0dce61_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https://fsd.kopilkaurokov.ru/uploads/user_file_566ec2d0dce61/img_user_file_566ec2d0dce61_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500990" cy="5625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85918" y="500042"/>
            <a:ext cx="557214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Ребята предлагаю вам нарисовать животное, которое вам больше всего нравиться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0722" name="Picture 2" descr="https://www.maam.ru/upload/blogs/detsad-19928-1400486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928802"/>
            <a:ext cx="6072230" cy="455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43108" y="500042"/>
            <a:ext cx="514353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Ребята о чем мы сегодня говорили?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Что вам показалась трудным?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Что еще мы делали?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714620"/>
            <a:ext cx="5111226" cy="279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571736" y="142852"/>
            <a:ext cx="450059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5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solidFill>
                  <a:srgbClr val="0070C0"/>
                </a:solidFill>
                <a:ea typeface="Times New Roman" pitchFamily="18" charset="0"/>
                <a:cs typeface="Arial" pitchFamily="34" charset="0"/>
              </a:rPr>
              <a:t>Ребята отгадайте загадку: </a:t>
            </a:r>
            <a:endParaRPr kumimoji="0" lang="ru-RU" sz="2800" b="1" i="0" u="none" strike="noStrike" normalizeH="0" baseline="0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pic>
        <p:nvPicPr>
          <p:cNvPr id="9219" name="Picture 3" descr="https://ds04.infourok.ru/uploads/ex/0dca/000a0c61-61b5b612/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5857916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86776" y="62865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2428868"/>
            <a:ext cx="14221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2+1=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15272" y="242886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3</a:t>
            </a:r>
            <a:endParaRPr lang="ru-RU" sz="4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5500702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Сегодня мы познакомимся с составом числа 3. </a:t>
            </a:r>
          </a:p>
          <a:p>
            <a:pPr algn="ctr"/>
            <a:r>
              <a:rPr lang="ru-RU" sz="2400" b="1" dirty="0" smtClean="0"/>
              <a:t>Как получили три грибка?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285728"/>
            <a:ext cx="742955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А теперь посмотрите сколько яблок вы видите?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s://thumbs.dreamstime.com/b/%D0%BA%D1%80%D0%B0%D1%81%D0%BD%D1%8B%D0%B9-%D1%86%D0%B2%D0%B5%D1%82-2-%D0%B7%D0%B5%D0%BB%D0%B5%D0%BD%D0%BE%D0%B3%D0%BE-%D1%86%D0%B2%D0%B5%D1%82%D0%B0-%D0%BE%D0%B4%D0%BD%D0%BE%D0%B3%D0%BE-%D1%8F%D0%B1%D0%BB%D0%BE%D0%BA-13542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928670"/>
            <a:ext cx="3000396" cy="2006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2417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929322" y="135729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3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32861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7422" y="3071810"/>
            <a:ext cx="45079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Сколько, каких яблок вы видите?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571876"/>
            <a:ext cx="3153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(2 красных, 1 желтое)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4143380"/>
            <a:ext cx="41064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Как вы составили число три?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43306" y="4714884"/>
            <a:ext cx="23166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2+1=3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5643578"/>
            <a:ext cx="41983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(два и один - будет число три)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4" grpId="0" build="p"/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14290"/>
            <a:ext cx="545251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Посмотрите сколько яблок всего?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s://static.brusheezy.com/system/resources/previews/000/032/379/original/apple-psd-photoshop-ps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32749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714744" y="857232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1643050"/>
            <a:ext cx="472635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Сколько, каких яблок вы видите?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2285992"/>
            <a:ext cx="4646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(1 красное, 1 желтое, 1 зеленое). 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39016" y="3244334"/>
            <a:ext cx="410644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Как вы составили число три? 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28926" y="4500570"/>
            <a:ext cx="37962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1+1+1=3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28860" y="5857892"/>
            <a:ext cx="5235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(Один, один и один - будет число три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78581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Посмотрите перед вами карандаши, сколько их?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st.depositphotos.com/1004472/2301/v/950/depositphotos_23012932-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1928794" y="1142984"/>
            <a:ext cx="285751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57818" y="150017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5793" y="3244334"/>
            <a:ext cx="470474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/>
              <a:t>Сколько, каких карандашей вы видите?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3643314"/>
            <a:ext cx="36813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(1 красный, 1 синий, 1 зеленый)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14612" y="4143380"/>
            <a:ext cx="380508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 Как вы составили число 3?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4678" y="5357826"/>
            <a:ext cx="28921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1+1+1=3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357166"/>
            <a:ext cx="728667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А теперь посмотрите сколько карандашей вы видите? 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074" name="AutoShape 2" descr="https://im0-tub-ru.yandex.net/i?id=3a48d7dd2ab8cd54f5d54cb83d282527&amp;n=1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https://yt3.ggpht.com/a/AATXAJyBM6EJMz2BeUbTit3JMiJO1YwmLfJNZtSNTxNo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571472" y="1214422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s://yt3.ggpht.com/a/AATXAJyBM6EJMz2BeUbTit3JMiJO1YwmLfJNZtSNTxNo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071670" y="1214422"/>
            <a:ext cx="150019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s://lh3.googleusercontent.com/M_nGNzGEoNZq_lpP1C89pcXd02en6SkVDqL4ZT_0nAkEjTqDMSDW3eqmpWlZDMWl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V="1">
            <a:off x="3571868" y="1357298"/>
            <a:ext cx="1285883" cy="128588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8" y="1500174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14546" y="2928934"/>
            <a:ext cx="55468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Сколько, каких карандашей вы видите?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3571876"/>
            <a:ext cx="24048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(2 красных, 1 синий)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4214818"/>
            <a:ext cx="403751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/>
              <a:t>Как вы составили число три?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4857760"/>
            <a:ext cx="1927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2+1=3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43240" y="5715016"/>
            <a:ext cx="345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(два и один - будет число три)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4" grpId="0" build="p"/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21" y="267869"/>
            <a:ext cx="8310621" cy="6232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500042"/>
            <a:ext cx="372858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Какая фигура перед вами?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s://im0-tub-ru.yandex.net/i?id=0dca863eba9bce3eff06c0aa46077d68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3429000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72000" y="2143116"/>
            <a:ext cx="320972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Что есть треугольника?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2786058"/>
            <a:ext cx="20102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(стороны и углы)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4071942"/>
            <a:ext cx="43783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/>
              <a:t>Сколько сторон у треугольника?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929586" y="3786190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3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929058" y="5214950"/>
            <a:ext cx="214314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углов?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4857760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1 февраля\fon-svetlyy-izgiby-vek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214414" y="357166"/>
            <a:ext cx="671517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Times New Roman" pitchFamily="18" charset="0"/>
                <a:cs typeface="Arial" pitchFamily="34" charset="0"/>
              </a:rPr>
              <a:t>Решите задачки и скажите, как получилось число?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</p:txBody>
      </p:sp>
      <p:pic>
        <p:nvPicPr>
          <p:cNvPr id="24579" name="Picture 3" descr="https://ds04.infourok.ru/uploads/ex/06d5/00195b34-143e7d5f/img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84"/>
            <a:ext cx="7489823" cy="4213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5572140"/>
            <a:ext cx="30428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(1+1+1=3)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24581" name="Picture 5" descr="https://im0-tub-ru.yandex.net/i?id=5e056bd2ee1135d3f8589f845c1f569d&amp;n=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643314"/>
            <a:ext cx="1463224" cy="1463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351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Пользователь Windows</cp:lastModifiedBy>
  <cp:revision>27</cp:revision>
  <dcterms:created xsi:type="dcterms:W3CDTF">2021-01-31T12:56:17Z</dcterms:created>
  <dcterms:modified xsi:type="dcterms:W3CDTF">2021-02-01T04:30:45Z</dcterms:modified>
</cp:coreProperties>
</file>