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7" r:id="rId6"/>
    <p:sldId id="263" r:id="rId7"/>
    <p:sldId id="262" r:id="rId8"/>
    <p:sldId id="261" r:id="rId9"/>
    <p:sldId id="260" r:id="rId10"/>
    <p:sldId id="266" r:id="rId11"/>
    <p:sldId id="265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artinkinaden.ru/uploads/posts/2020-07/1593721858_8-p-foni-dlya-detskikh-prezentatsii-v-shkolu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3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в старшей группе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тему «Транспорт»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5992" y="5661248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Р.З.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933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7584" y="508031"/>
            <a:ext cx="727280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ведь нам пора возвращаться в детский сад. Но ведь мы оставили Самолет очень далеко отсюда. Как нам быть?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Закройте глаза и сосчитайте до 10. И вы окажитесь в детском саду. </a:t>
            </a:r>
          </a:p>
        </p:txBody>
      </p:sp>
      <p:sp>
        <p:nvSpPr>
          <p:cNvPr id="17411" name="AutoShape 3" descr="https://img.raduga-deti.info/img/fam-2018/narushenie-zreniya-u-detej-kak-predotvratit-gimnastika-dlya-glaz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https://berserkon.com/images/covered-clipart-ey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3992861" cy="451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71600" y="420634"/>
            <a:ext cx="676875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предлагаю вам вырезать и наклеить самолет по образцу.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fsd.kopilkaurokov.ru/uploads/user_file_5491734e375c1/img_user_file_5491734e375c1_1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91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42395" y="180410"/>
            <a:ext cx="507605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кому мы ездили в гости? 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каких из видов транспорта мы передвигались?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вам понравилось?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было трудным?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AutoShape 3" descr="https://maidan.org.ua/wp-content/uploads/2016/09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https://inakhan.ru/800/600/https/yt3.ggpht.com/a/AGF-l78q3a6rdFGk7dEMHRXLRGQTsjmyJr4saO1XpQ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11626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0ff57e2ff8c60eb34036eb12418f435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8442" y="274638"/>
            <a:ext cx="6084168" cy="3477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сегодня утром нам доставили письмо. В котором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Лунтик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просит вас о помощи. - Вы согласны отправиться в гости к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Лунтику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помочь ему?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 каком транспорте можно отправиться в поездку? 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бы отгадать на каком транспорте мы отправимся, вы должны сказать, какой из этих видов транспорта лишний.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 «4 лишний» </a:t>
            </a:r>
            <a:endParaRPr kumimoji="0" lang="en-US" sz="20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(Самолет лишний, т. к. это воздушный вид транспорта, а остальные – водный.)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https://img2.freepng.ru/20180324/zge/kisspng-boat-canoe-ship-paddle-5ab6afc171df58.8411174215219219854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15" y="4221687"/>
            <a:ext cx="2170584" cy="161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https://pickimage.ru/wp-content/uploads/images/detskie/plane/samole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2299" y="4293096"/>
            <a:ext cx="1933677" cy="1440160"/>
          </a:xfrm>
          <a:prstGeom prst="rect">
            <a:avLst/>
          </a:prstGeom>
          <a:noFill/>
        </p:spPr>
      </p:pic>
      <p:pic>
        <p:nvPicPr>
          <p:cNvPr id="15369" name="Picture 9" descr="https://winx-fan.ru/wp-content/uploads/kartinki-detskie-korabl_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399" y="4293096"/>
            <a:ext cx="1931720" cy="1470163"/>
          </a:xfrm>
          <a:prstGeom prst="rect">
            <a:avLst/>
          </a:prstGeom>
          <a:noFill/>
        </p:spPr>
      </p:pic>
      <p:pic>
        <p:nvPicPr>
          <p:cNvPr id="15371" name="Picture 11" descr="https://img2.freepng.ru/20180423/eiw/kisspng-club-penguin-motor-boats-clip-art-black-boat-5add99ea315ae6.1081019215244722982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6835" y="4274017"/>
            <a:ext cx="2232248" cy="1440160"/>
          </a:xfrm>
          <a:prstGeom prst="rect">
            <a:avLst/>
          </a:prstGeom>
          <a:noFill/>
        </p:spPr>
      </p:pic>
      <p:pic>
        <p:nvPicPr>
          <p:cNvPr id="15373" name="Picture 13" descr="https://i.pinimg.com/originals/76/fa/ff/76faff4cc7b37afb2691d10d0507541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76672"/>
            <a:ext cx="23384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5" name="Picture 15" descr="https://volveter.ru/upload/iblock/bd3/1_povtornye_pisma_o_vypolnennykh_zakazak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660232" y="2348880"/>
            <a:ext cx="1296144" cy="6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75" y="1600200"/>
            <a:ext cx="5524649" cy="4525963"/>
          </a:xfrm>
        </p:spPr>
      </p:pic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1520" y="240907"/>
            <a:ext cx="8712968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самолете и отправимся в путь.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бы самолет взлетел, нужно посчитать от 10 до 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наш самолет поднялся высоко в  небо. Посмотрим в окно-иллюминатор, что вы там видите? (тучки)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тучек больше справа или слева от самолета?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-Давайте сосчитаем, сколько туч справа от самолета? ( 3 ).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Сколько туч слева от самолета? (2)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-Сколько всего тучек на небе? (5)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получилось 5 тучек? (2+3=5)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нужно сделать, что бы тучек справа и слева стало поровну?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http://900igr.net/up/datai/168829/0006-009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863" y="3954063"/>
            <a:ext cx="814461" cy="659829"/>
          </a:xfrm>
          <a:prstGeom prst="rect">
            <a:avLst/>
          </a:prstGeom>
          <a:noFill/>
        </p:spPr>
      </p:pic>
      <p:pic>
        <p:nvPicPr>
          <p:cNvPr id="9" name="Picture 6" descr="http://900igr.net/up/datai/168829/0006-009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753195"/>
            <a:ext cx="1162472" cy="548013"/>
          </a:xfrm>
          <a:prstGeom prst="rect">
            <a:avLst/>
          </a:prstGeom>
          <a:noFill/>
        </p:spPr>
      </p:pic>
      <p:pic>
        <p:nvPicPr>
          <p:cNvPr id="10" name="Picture 6" descr="http://900igr.net/up/datai/168829/0006-009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085184"/>
            <a:ext cx="1008112" cy="608930"/>
          </a:xfrm>
          <a:prstGeom prst="rect">
            <a:avLst/>
          </a:prstGeom>
          <a:noFill/>
        </p:spPr>
      </p:pic>
      <p:pic>
        <p:nvPicPr>
          <p:cNvPr id="11" name="Picture 6" descr="http://900igr.net/up/datai/168829/0006-009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540" y="4321147"/>
            <a:ext cx="906493" cy="432048"/>
          </a:xfrm>
          <a:prstGeom prst="rect">
            <a:avLst/>
          </a:prstGeom>
          <a:noFill/>
        </p:spPr>
      </p:pic>
      <p:pic>
        <p:nvPicPr>
          <p:cNvPr id="12" name="Picture 6" descr="http://900igr.net/up/datai/168829/0006-009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262066"/>
            <a:ext cx="958477" cy="43204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9779" r="6660" b="17043"/>
          <a:stretch/>
        </p:blipFill>
        <p:spPr>
          <a:xfrm>
            <a:off x="2448938" y="3678029"/>
            <a:ext cx="3634988" cy="25202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fsd.videouroki.net/html/2018/10/15/v_5bc4dcf65a5b9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654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260648"/>
            <a:ext cx="7812360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вот мы и прилетели. Какая сказочная поляна, посмотрите, какой необычный волшебный цветок. Посчитаем лепестки.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Сколько всего? (разного цвета лепестки)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-Какого цвета первый лепесток?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 лепесток?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Шестой лепесток?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по счету желтый лепесток?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Красный лепесток?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 лепесток?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kartinkinaden.ru/uploads/posts/2021-01/1611345095_20-p-fon-skazochnaya-polyana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7632848" cy="381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https://avatars.mds.yandex.net/get-zen_doc/1864855/pub_5e62834846a9ca235277c795_5e6283f90e268f193d65bd5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266166"/>
            <a:ext cx="691276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давайте дальше поедем 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Лунтику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автобусе. Посмотрите из каких геометрических фигур состоит автобус? Сколько окон у автобуса?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i.ytimg.com/vi/NucNeGOPByg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576951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87624" y="142474"/>
            <a:ext cx="680424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посмотрите какие необычные домике на полянке.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цифры на крыше домика?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вспомним состав чисел 4 и 5 (домики состав числа)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kartinkinaden.ru/uploads/posts/2021-03/1616030745_42-p-skazochnii-fon-dlya-detei-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89248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b="14721"/>
          <a:stretch/>
        </p:blipFill>
        <p:spPr>
          <a:xfrm>
            <a:off x="2144688" y="1372747"/>
            <a:ext cx="4890120" cy="4873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94" y="1600200"/>
            <a:ext cx="6119611" cy="4525963"/>
          </a:xfrm>
        </p:spPr>
      </p:pic>
      <p:pic>
        <p:nvPicPr>
          <p:cNvPr id="15362" name="Picture 2" descr="https://funart.pro/uploads/posts/2020-04/1587044084_38-p-chistie-foni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3771" y="352664"/>
            <a:ext cx="867645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мы добрались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Лунтика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Лунтик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Здравствуйте, ребята! Я рад, что вы согласились мне помочь.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сделать бабочку из счетных палочек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(можно использовать цветные карандаши)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slovnet.ru/wp-content/uploads/2018/08/2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593" y="1269763"/>
            <a:ext cx="2481917" cy="258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30878" r="28338" b="11625"/>
          <a:stretch/>
        </p:blipFill>
        <p:spPr>
          <a:xfrm>
            <a:off x="205489" y="1770302"/>
            <a:ext cx="6243566" cy="4671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247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Пользователь Windows</cp:lastModifiedBy>
  <cp:revision>20</cp:revision>
  <dcterms:created xsi:type="dcterms:W3CDTF">2021-04-23T08:27:16Z</dcterms:created>
  <dcterms:modified xsi:type="dcterms:W3CDTF">2021-04-23T10:56:16Z</dcterms:modified>
</cp:coreProperties>
</file>