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66" r:id="rId11"/>
    <p:sldId id="265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f89/001a13b0-74f8cefb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Интегрированное занятие в старшей группе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Цифра 0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5934670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  <p:pic>
        <p:nvPicPr>
          <p:cNvPr id="11266" name="Picture 2" descr="https://www.legler-online.com/media/catalog/product/web35_1800/4685_2009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27861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cdn.hipwallpaper.com/i/67/74/y9vIw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6834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35696" y="260648"/>
            <a:ext cx="565212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помогите волку ответить на математические вопросы: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s://banner2.cleanpng.com/20180322/bfe/kisspng-gray-wolf-baby-wolf-royalty-free-stock-photography-boar-5ab3944d686b74.5076812415217183494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87416" y="1484784"/>
            <a:ext cx="48610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Назови геометрическую фигуру с тремя углами.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 какую геометрическую фигуру похоже яйцо?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Из каких геометрических фигур можно построить домик?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Какую форму имеют запрещающие дорожные знаки?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Сколько ножек у стола?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Какое число больше 6 или 9?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Как называется знак сложения?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Сколько сторон у квадрата?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Сколько ушей у кошки?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Назови числа соседи числа 8.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cdn.hipwallpaper.com/i/67/74/y9vIw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6834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i2.wp.com/fhd.multiurok.ru/6/6/7/667ead22393b26aaaf3f325603b3ea3c8729df2f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8208912" cy="615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cdn.hipwallpaper.com/i/67/74/y9vIw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834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188640"/>
            <a:ext cx="75608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Ребята  нам пора возвращаться домой, попрощаемся с героями сказок. Но сначала мы должны решить задачки: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ds05.infourok.ru/uploads/ex/0ade/0015f055-182f393b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43808" y="3140968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7-4=3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s://fsd.videouroki.net/html/2013/03/06/98661431/im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08720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092280" y="3140968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2+6=8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https://ds05.infourok.ru/uploads/ex/01fa/000929b9-69d9f260/img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374441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вал 10"/>
          <p:cNvSpPr/>
          <p:nvPr/>
        </p:nvSpPr>
        <p:spPr>
          <a:xfrm>
            <a:off x="2699792" y="5301208"/>
            <a:ext cx="122413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?</a:t>
            </a:r>
            <a:endParaRPr lang="ru-RU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486916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2+1=3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4" name="Picture 8" descr="https://im0-tub-ru.yandex.net/i?id=a4e4836176990bb8e1b8cb127d371f00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9491" y="3887669"/>
            <a:ext cx="3612909" cy="270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164288" y="609329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4+3=7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2" grpId="0" build="p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cdn.hipwallpaper.com/i/67/74/y9vIw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6834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79712" y="332656"/>
            <a:ext cx="5958408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Молодцы ребята. Помогли нашим героям справиться с заданиями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Ребята предлагаем  Вам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слепить из пластилина героя из сказки, который вам больше всего понравился.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www.maam.ru/upload/blogs/detsad-268091-1417860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6"/>
            <a:ext cx="5976664" cy="448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cdn.hipwallpaper.com/i/67/74/y9vIw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6834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63688" y="260648"/>
            <a:ext cx="5868144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ебята, что вы на занятии делали?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нового узнали?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Каких героев сказки встретили на своем пути?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задание вам понравилось?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задание показалось трудным?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5" descr="https://sola-m.ru/wp-content/uploads/2020/09/pngtree-hand-drawn-cartoon-boys-question-free-map-image_1315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72816"/>
            <a:ext cx="4797151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cdn.hipwallpaper.com/i/67/74/y9vIw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6834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s://ds04.infourok.ru/uploads/ex/0243/000fcd3a-8aa33753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7416824" cy="556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cdn.hipwallpaper.com/i/67/74/y9vIw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6834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3568" y="332656"/>
            <a:ext cx="7704856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сегодня мы оправимся в путешествие в сказку.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любите сказки?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сказки, которые вы знаете.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 отправимся мы в сказку, чтобы помочь нашим героям решить задачки.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700808"/>
            <a:ext cx="3836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Ребята из какой сказки эти герои?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https://www.bookwill.ru/_up_images/7501f6ce59910ce8b35c084343bc646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www.bookwill.ru/_up_images/7501f6ce59910ce8b35c084343bc646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www.bookwill.ru/_up_images/7501f6ce59910ce8b35c084343bc646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main-cdn.goods.ru/hlr-system/1516661217/600001147218b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www.surikov-museum.ru/up/masterclass/og_image/Euf3VsbzAq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5429264"/>
            <a:ext cx="331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Сколько козлят на картинке?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53578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6000768"/>
            <a:ext cx="3029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цифрой обозначим?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6215082"/>
            <a:ext cx="149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Цифрой семь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8" name="Picture 12" descr="https://xn----8sbkeaodemdc0fei.xn--p1ai/wp-content/uploads/2020/11/Volk-i-semero-kozlj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071678"/>
            <a:ext cx="5596422" cy="314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cdn.hipwallpaper.com/i/67/74/y9vIw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834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00298" y="285728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Козлята решили пообедать.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яблок на столе?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www.bookwill.ru/_up_images/7501f6ce59910ce8b35c084343bc646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417334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www.bookwill.ru/_up_images/7501f6ce59910ce8b35c084343bc646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417334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s://www.infoniac.ru/upload/medialibrary/23c/23cdfd6da0d4ea12735e0c5200b7be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857496"/>
            <a:ext cx="1428760" cy="1052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00430" y="471488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7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Каждый козленок забрал по яблоку. Сколько осталось яблок на столе?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s://im0-tub-ru.yandex.net/i?id=81133d6106713c1a2c20dcd6b754b76c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000372"/>
            <a:ext cx="928694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215074" y="5643578"/>
            <a:ext cx="1344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(ни одного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cdn.hipwallpaper.com/i/67/74/y9vIw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6834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14612" y="357166"/>
            <a:ext cx="340811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какой сказки эти герои</a:t>
            </a:r>
            <a:r>
              <a:rPr lang="ru-RU" dirty="0" smtClean="0"/>
              <a:t>? </a:t>
            </a:r>
            <a:endParaRPr lang="ru-RU" dirty="0"/>
          </a:p>
        </p:txBody>
      </p:sp>
      <p:pic>
        <p:nvPicPr>
          <p:cNvPr id="7170" name="Picture 2" descr="https://bipbap.ru/wp-content/uploads/2018/07/screenshot_1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4500594" cy="4135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89355" y="1500174"/>
            <a:ext cx="2915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Сколько героев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изображено на картинке?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00958" y="15716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2428868"/>
            <a:ext cx="39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герои хотят посадить цветы.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Всем хватит цветов? Сколько цветов?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528" y="264318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8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https://img2.freepng.ru/20180407/fuw/kisspng-basket-flower-may-day-clip-art-tulips-5ac96c5d466b44.4082048715231499172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357562"/>
            <a:ext cx="2857488" cy="1650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000232" y="5072074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 того, как гномы и Белоснежка посадили цветы, сколько останется цветов в корзине?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5357826"/>
            <a:ext cx="1315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(ни одного)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6072206"/>
            <a:ext cx="297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цифрой обозначим?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42" y="60722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0" grpId="0" build="p"/>
      <p:bldP spid="11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cdn.hipwallpaper.com/i/67/74/y9vIw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6834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47664" y="188640"/>
            <a:ext cx="678661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должен стоять ноль в числовом ряду? 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назовем все цифры по порядку от нуля до десяти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AutoShape 3" descr="http://900igr.net/datas/matematika/CHislo-nol/0011-011-Mesto-v-chislovom-rjad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9" name="AutoShape 5" descr="http://900igr.net/datas/matematika/CHislo-nol/0011-011-Mesto-v-chislovom-rjad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http://900igr.net/datas/matematika/CHislo-nol/0011-011-Mesto-v-chislovom-rjad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3" name="AutoShape 9" descr="http://900igr.net/datas/matematika/CHislo-nol/0011-011-Mesto-v-chislovom-rjad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5" name="AutoShape 11" descr="http://900igr.net/datas/matematika/CHislo-nol/0011-011-Mesto-v-chislovom-rjad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7" name="AutoShape 13" descr="https://fsd.multiurok.ru/html/2017/11/04/s_59fdd1edbab63/img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9" name="AutoShape 15" descr="https://fsd.multiurok.ru/html/2017/11/04/s_59fdd1edbab63/img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1" name="AutoShape 17" descr="https://fsd.multiurok.ru/html/2017/11/04/s_59fdd1edbab63/img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3" name="AutoShape 19" descr="https://fsd.multiurok.ru/html/2020/01/17/s_5e21b7d597c30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5" name="AutoShape 21" descr="https://fsd.multiurok.ru/html/2020/01/17/s_5e21b7d597c30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7" name="AutoShape 23" descr="https://ds05.infourok.ru/uploads/ex/0db9/0000a9f8-c0ee5367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9" name="AutoShape 25" descr="https://ds05.infourok.ru/uploads/ex/0db9/0000a9f8-c0ee5367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fsd.multiurok.ru/html/2017/11/04/s_59fdd1edbab63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768085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cdn.hipwallpaper.com/i/67/74/y9vIw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6834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417569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Ребята из какой сказки эти герои?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sun9-52.userapi.com/c845324/v845324244/133841/EG2dmVejLj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cdn1.ozone.ru/multimedia/1028082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cdn1.ozone.ru/multimedia/1028082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i.pinimg.com/736x/a3/0f/78/a30f789e6be11c64f6a9e1f50b2237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836712"/>
            <a:ext cx="6120680" cy="447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156176" y="260648"/>
            <a:ext cx="188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избушка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5301208"/>
            <a:ext cx="3143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Сколько героев в сказке?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52292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5733256"/>
            <a:ext cx="3342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Какой цифрой обозначим?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5733256"/>
            <a:ext cx="149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Цифрой семь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6165304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Скажите, где находятся герои относительно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избушки?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cdn.hipwallpaper.com/i/67/74/y9vIw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834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85918" y="214290"/>
            <a:ext cx="578644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Помогите зайке разобраться, какая тропинка самая широкая?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AutoShape 3" descr="https://fsd.multiurok.ru/html/2020/05/26/s_5ecd14c18b636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1" name="AutoShape 5" descr="https://pandia.ru/text/81/511/images/img5_1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http://cpd.yaroslavl.ru/portals/0/Images/poz/math35_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5" name="AutoShape 9" descr="http://cpd.yaroslavl.ru/portals/0/Images/poz/math35_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pd.yaroslavl.ru/portals/0/Images/poz/math35_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052736"/>
            <a:ext cx="5544616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yt3.ggpht.com/a/AATXAJyTKzCui-k3PZhh_sHyP71fXxXlQdfQWnA-NHp2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347864" y="227687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1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350100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494116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57332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4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5373216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4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s://cdn.hipwallpaper.com/i/67/74/y9vIw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6834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14546" y="642918"/>
            <a:ext cx="550071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Молодцы ребята. Но нас ждут еще одни герои.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какой  они сказки?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589240"/>
            <a:ext cx="16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Три поросенка</a:t>
            </a:r>
            <a:endParaRPr lang="ru-RU" dirty="0"/>
          </a:p>
        </p:txBody>
      </p:sp>
      <p:pic>
        <p:nvPicPr>
          <p:cNvPr id="3076" name="Picture 4" descr="https://ds05.infourok.ru/uploads/ex/0b7e/00124775-e3a548f8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6768752" cy="5076565"/>
          </a:xfrm>
          <a:prstGeom prst="rect">
            <a:avLst/>
          </a:prstGeom>
          <a:noFill/>
        </p:spPr>
      </p:pic>
      <p:pic>
        <p:nvPicPr>
          <p:cNvPr id="3078" name="Picture 6" descr="https://ds05.infourok.ru/uploads/ex/03be/00035f1d-38b0c649/hello_html_11c946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76872"/>
            <a:ext cx="365440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345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28</cp:revision>
  <dcterms:created xsi:type="dcterms:W3CDTF">2021-03-11T12:52:28Z</dcterms:created>
  <dcterms:modified xsi:type="dcterms:W3CDTF">2021-03-15T08:50:30Z</dcterms:modified>
</cp:coreProperties>
</file>