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2" r:id="rId8"/>
    <p:sldId id="265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tatic.vecteezy.com/system/resources/previews/000/413/479/original/vector-border-template-with-kids-and-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9632" y="2574776"/>
            <a:ext cx="6732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Интегрированное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занятие в старшей группе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тему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цифра 10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73325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предлагаю вам сделать из конструктора башню и дом.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oukom.ru/upload/iblock/4151/27/product_image_204427_5933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984776" cy="442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76470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о чем мы сегодня говорили? 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вам показалась трудным?  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еще мы делали?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ontent.foto.my.mail.ru/mail/zz.1488/_blogs/i-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72816"/>
            <a:ext cx="4248472" cy="479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979712" y="476672"/>
            <a:ext cx="5328592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давайте встанем в круг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сейчас пойдем направо,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пойдем налево,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центре круга соберемся,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место все вернемся,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Поздороваемся, улыбнемся, подмигнем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 мы начнем.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https://nedelya40.ru/wp-content/uploads/2020/06/e8d5ee16e6b3868516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80928"/>
            <a:ext cx="6358312" cy="38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404664"/>
            <a:ext cx="408592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вспомните состав числа 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799719" cy="367232"/>
          </a:xfrm>
          <a:prstGeom prst="rect">
            <a:avLst/>
          </a:prstGeom>
          <a:noFill/>
        </p:spPr>
      </p:pic>
      <p:pic>
        <p:nvPicPr>
          <p:cNvPr id="7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799719" cy="367232"/>
          </a:xfrm>
          <a:prstGeom prst="rect">
            <a:avLst/>
          </a:prstGeom>
          <a:noFill/>
        </p:spPr>
      </p:pic>
      <p:pic>
        <p:nvPicPr>
          <p:cNvPr id="8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799719" cy="367232"/>
          </a:xfrm>
          <a:prstGeom prst="rect">
            <a:avLst/>
          </a:prstGeom>
          <a:noFill/>
        </p:spPr>
      </p:pic>
      <p:pic>
        <p:nvPicPr>
          <p:cNvPr id="9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799719" cy="367232"/>
          </a:xfrm>
          <a:prstGeom prst="rect">
            <a:avLst/>
          </a:prstGeom>
          <a:noFill/>
        </p:spPr>
      </p:pic>
      <p:pic>
        <p:nvPicPr>
          <p:cNvPr id="10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96752"/>
            <a:ext cx="799719" cy="3672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75856" y="836712"/>
            <a:ext cx="3182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овалов вы видите?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9087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628800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цифрой можно обозначить это количество?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1556792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цифрой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988840"/>
            <a:ext cx="432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получили цифру 5 во втором ряду?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799719" cy="367232"/>
          </a:xfrm>
          <a:prstGeom prst="rect">
            <a:avLst/>
          </a:prstGeom>
          <a:noFill/>
        </p:spPr>
      </p:pic>
      <p:pic>
        <p:nvPicPr>
          <p:cNvPr id="17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799719" cy="367232"/>
          </a:xfrm>
          <a:prstGeom prst="rect">
            <a:avLst/>
          </a:prstGeom>
          <a:noFill/>
        </p:spPr>
      </p:pic>
      <p:pic>
        <p:nvPicPr>
          <p:cNvPr id="18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799719" cy="367232"/>
          </a:xfrm>
          <a:prstGeom prst="rect">
            <a:avLst/>
          </a:prstGeom>
          <a:noFill/>
        </p:spPr>
      </p:pic>
      <p:pic>
        <p:nvPicPr>
          <p:cNvPr id="19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48880"/>
            <a:ext cx="799719" cy="367232"/>
          </a:xfrm>
          <a:prstGeom prst="rect">
            <a:avLst/>
          </a:prstGeom>
          <a:noFill/>
        </p:spPr>
      </p:pic>
      <p:pic>
        <p:nvPicPr>
          <p:cNvPr id="10242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76872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588224" y="234888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4 и 1)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2708920"/>
            <a:ext cx="436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получили цифру 5 в третьем  ряду?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04248" y="306896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(3 и 2)</a:t>
            </a:r>
            <a:endParaRPr lang="ru-RU" dirty="0"/>
          </a:p>
        </p:txBody>
      </p:sp>
      <p:pic>
        <p:nvPicPr>
          <p:cNvPr id="24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799719" cy="367232"/>
          </a:xfrm>
          <a:prstGeom prst="rect">
            <a:avLst/>
          </a:prstGeom>
          <a:noFill/>
        </p:spPr>
      </p:pic>
      <p:pic>
        <p:nvPicPr>
          <p:cNvPr id="25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799719" cy="367232"/>
          </a:xfrm>
          <a:prstGeom prst="rect">
            <a:avLst/>
          </a:prstGeom>
          <a:noFill/>
        </p:spPr>
      </p:pic>
      <p:pic>
        <p:nvPicPr>
          <p:cNvPr id="26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799719" cy="367232"/>
          </a:xfrm>
          <a:prstGeom prst="rect">
            <a:avLst/>
          </a:prstGeom>
          <a:noFill/>
        </p:spPr>
      </p:pic>
      <p:pic>
        <p:nvPicPr>
          <p:cNvPr id="27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555776" y="3573016"/>
            <a:ext cx="460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получили цифру 5 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четвертом ряду?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92280" y="35730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(2 и 3)</a:t>
            </a:r>
            <a:endParaRPr lang="ru-RU" dirty="0"/>
          </a:p>
        </p:txBody>
      </p:sp>
      <p:pic>
        <p:nvPicPr>
          <p:cNvPr id="31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4"/>
            <a:ext cx="799719" cy="367232"/>
          </a:xfrm>
          <a:prstGeom prst="rect">
            <a:avLst/>
          </a:prstGeom>
          <a:noFill/>
        </p:spPr>
      </p:pic>
      <p:pic>
        <p:nvPicPr>
          <p:cNvPr id="32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799719" cy="367232"/>
          </a:xfrm>
          <a:prstGeom prst="rect">
            <a:avLst/>
          </a:prstGeom>
          <a:noFill/>
        </p:spPr>
      </p:pic>
      <p:pic>
        <p:nvPicPr>
          <p:cNvPr id="34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2483768" y="4581128"/>
            <a:ext cx="435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получили цифру 5 в нижнем ряду?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76256" y="4581128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(1 и 4)</a:t>
            </a:r>
            <a:endParaRPr lang="ru-RU" dirty="0"/>
          </a:p>
        </p:txBody>
      </p:sp>
      <p:pic>
        <p:nvPicPr>
          <p:cNvPr id="39" name="Picture 2" descr="http://zabavnik.club/wp-content/uploads/oval_10_270711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013176"/>
            <a:ext cx="799719" cy="367232"/>
          </a:xfrm>
          <a:prstGeom prst="rect">
            <a:avLst/>
          </a:prstGeom>
          <a:noFill/>
        </p:spPr>
      </p:pic>
      <p:pic>
        <p:nvPicPr>
          <p:cNvPr id="40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941168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941168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941168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 descr="https://im0-tub-ru.yandex.net/i?id=e605af22f8e208d301cf7b04ebc3d23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941168"/>
            <a:ext cx="1008112" cy="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21" grpId="0" build="p"/>
      <p:bldP spid="23" grpId="0" build="p"/>
      <p:bldP spid="30" grpId="0" build="p"/>
      <p:bldP spid="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s://cdn.pixabay.com/photo/2016/03/12/15/29/plants-125219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532112" cy="250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76672"/>
            <a:ext cx="5292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сосчитайте сколько цветов вы видите?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48478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9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412776"/>
            <a:ext cx="297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цифрой обозначим?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77281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Цифрой 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добавим еще одни цветок, сколько станет всего?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hopefulness.educrimea.ru/uploads/5000/20455/section/328291/kuchma-zam/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95423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15816" y="285293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+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06896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3212976"/>
            <a:ext cx="297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цифрой обозначим?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357301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Цифрой 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4005064"/>
            <a:ext cx="720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какая цифра стоит перед цифрой 10. 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Посмотри какая цифра стоит не на своем месте? (от 1 до 10)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im0-tub-ru.yandex.net/i?id=c9df19e6b58f7027f6905767b84f3ac3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25144"/>
            <a:ext cx="4572000" cy="79057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5536" y="5805264"/>
            <a:ext cx="416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1 3 4 2 5 6 8 9 7 10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5805264"/>
            <a:ext cx="416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1 2 3 4 5 6 7 8 9 10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2" grpId="0" build="p"/>
      <p:bldP spid="13" grpId="0" build="p"/>
      <p:bldP spid="14" grpId="0" build="p"/>
      <p:bldP spid="15" grpId="0" build="p"/>
      <p:bldP spid="16" grpId="0" build="p" animBg="1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67744" y="692696"/>
            <a:ext cx="468052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Назовите части суток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-Какой сегодня день недели?</a:t>
            </a:r>
            <a:b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Какой был вчера день недели?</a:t>
            </a:r>
            <a:b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Какой будет завтра день недели?</a:t>
            </a:r>
            <a:b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Какой день недели будет послезавтра?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-Назовите весенние месяцы.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s://smallbiztrends.com/wp-content/uploads/2019/01/Emoj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5809524" cy="325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19672" y="276618"/>
            <a:ext cx="572412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перед вами геометрические фигуры, посмотрите в каждом ряду не хватает одной фигуры. Какой?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s://ds04.infourok.ru/uploads/ex/0edf/000ba79e-9538ecbc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268760"/>
            <a:ext cx="7128792" cy="534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620688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в каждом ряду найдите одинаковые предметы.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ОЛЕНЁНОК\Downloads\IMG_20210302_182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776864" cy="452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67687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Следующее задание, сколько ребят смогут надеть эти носочки? Всем ли достанутся шапочки.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ОЛЕНЁНОК\Downloads\IMG_20210302_18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51189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zabavnik.club/wp-content/uploads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51720" y="188640"/>
            <a:ext cx="5472608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пять!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умеем мы считать.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Отдыхать умеем тоже –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за спину положим.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Голову поднимем выше,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легко-легко подышим.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– подняться, потянуться,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– нагнуться, разогнуться,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– в ладоши, три хлопка,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Головою три кивка.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четыре – руки шире,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– руками помахать,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месте пошагать.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mama-v-teme.ru/wp-content/uploads/2020/06/5e6b4454b7d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93096"/>
            <a:ext cx="3024336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https://detsad19.murm.prosadiki.ru/media/2019/02/21/1274008766/Deti_treniruyuts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7032"/>
            <a:ext cx="2883414" cy="287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371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27</cp:revision>
  <dcterms:created xsi:type="dcterms:W3CDTF">2021-03-03T12:13:40Z</dcterms:created>
  <dcterms:modified xsi:type="dcterms:W3CDTF">2021-03-05T12:58:03Z</dcterms:modified>
</cp:coreProperties>
</file>