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8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4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8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6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4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6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0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2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FD25-3C34-453D-A029-F4F7198D493C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F46B-298C-418C-850F-D5F6FF76B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D79C70-D901-4524-BC0E-A027602B6C0E}"/>
              </a:ext>
            </a:extLst>
          </p:cNvPr>
          <p:cNvSpPr/>
          <p:nvPr/>
        </p:nvSpPr>
        <p:spPr>
          <a:xfrm>
            <a:off x="1971715" y="1030287"/>
            <a:ext cx="767158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18921BE-F469-42EB-8D20-BEF4F1301AE9}"/>
              </a:ext>
            </a:extLst>
          </p:cNvPr>
          <p:cNvSpPr/>
          <p:nvPr/>
        </p:nvSpPr>
        <p:spPr>
          <a:xfrm>
            <a:off x="6854482" y="4849739"/>
            <a:ext cx="5113606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C3A8101-09BB-4FEA-8C8F-C8DB9D4DDA59}"/>
              </a:ext>
            </a:extLst>
          </p:cNvPr>
          <p:cNvSpPr/>
          <p:nvPr/>
        </p:nvSpPr>
        <p:spPr>
          <a:xfrm>
            <a:off x="2759506" y="24327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/>
              <a:t>ФЭМП в средней группе</a:t>
            </a:r>
            <a:endParaRPr lang="ru-RU" sz="3200" dirty="0"/>
          </a:p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«В зимнем лесу»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615" y="1665231"/>
            <a:ext cx="413308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Загадка: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Замела я все вокруг,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Прилетев из царства вьюг.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Осень, лучшую подружку,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отправила на юг.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морозна и бела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надолго к вам пришла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s5ishim.ru/sites/default/files/4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4685" r="3286" b="4682"/>
          <a:stretch/>
        </p:blipFill>
        <p:spPr bwMode="auto">
          <a:xfrm>
            <a:off x="4407086" y="890932"/>
            <a:ext cx="7462764" cy="48942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3400" y="135502"/>
            <a:ext cx="520520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«Что надеть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736x/c0/f7/94/c0f794f65037566ecff0fa4caaaacb01--my-portfolio-fashion-illustr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" y="1164189"/>
            <a:ext cx="4233671" cy="33895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63882" y="5312107"/>
            <a:ext cx="36239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мы оделись тепло и теперь можем отправляться в наше путешествие по зимнему лесу</a:t>
            </a:r>
            <a:endParaRPr lang="ru-RU" sz="2000" dirty="0"/>
          </a:p>
        </p:txBody>
      </p:sp>
      <p:pic>
        <p:nvPicPr>
          <p:cNvPr id="3076" name="Picture 4" descr="https://thumbs.dreamstime.com/b/%D0%B7%D0%B8%D0%BC%D0%B0-%D1%81%D0%BE%D0%B1%D1%80%D0%B0%D0%BD%D0%B8%D1%8F-2-%D0%BE%D0%B4%D0%B5%D0%B6%D0%B4-11272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65" y="2085584"/>
            <a:ext cx="4229592" cy="3866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avta.ru/upload/iblock/a32/a325c755698a8a297f1c3c602c493ee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74" y="744854"/>
            <a:ext cx="1949026" cy="45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944" y="625701"/>
            <a:ext cx="45009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15000"/>
              </a:lnSpc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вот так пойти на  улицу?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9723" y="1214518"/>
            <a:ext cx="31812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зимней прогулки?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6530" y="281525"/>
            <a:ext cx="8345944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На лесной полянке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живут весёлые бельчата.</a:t>
            </a:r>
          </a:p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какой же для них в корзинке подарок? 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Давайте сосчитаем, сколько белочек?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белочек? Сколько грибочков нужно для белочек? Почему?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Мы сейчас, угостим белочек грибочками. Всем досталось по одной.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madeheart.com/media/productphoto/341/64587180/1_118_8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4970" r="23396" b="4397"/>
          <a:stretch/>
        </p:blipFill>
        <p:spPr bwMode="auto">
          <a:xfrm>
            <a:off x="10105275" y="371914"/>
            <a:ext cx="1651379" cy="18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favpng.com/14/14/19/squirrel-chipmunk-free-content-clip-art-png-favpng-0kG8VLD2GTBuj7jLdkDFVULk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9840"/>
          <a:stretch/>
        </p:blipFill>
        <p:spPr bwMode="auto">
          <a:xfrm flipH="1">
            <a:off x="1685143" y="2399556"/>
            <a:ext cx="1819657" cy="19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g.favpng.com/14/14/19/squirrel-chipmunk-free-content-clip-art-png-favpng-0kG8VLD2GTBuj7jLdkDFVULk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r="9192"/>
          <a:stretch/>
        </p:blipFill>
        <p:spPr bwMode="auto">
          <a:xfrm>
            <a:off x="4379975" y="2462389"/>
            <a:ext cx="1810513" cy="19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img.favpng.com/14/14/19/squirrel-chipmunk-free-content-clip-art-png-favpng-0kG8VLD2GTBuj7jLdkDFVULk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8641"/>
          <a:stretch/>
        </p:blipFill>
        <p:spPr bwMode="auto">
          <a:xfrm>
            <a:off x="7193971" y="2399556"/>
            <a:ext cx="1837944" cy="19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.favpng.com/14/14/19/squirrel-chipmunk-free-content-clip-art-png-favpng-0kG8VLD2GTBuj7jLdkDFVULk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r="9361"/>
          <a:stretch/>
        </p:blipFill>
        <p:spPr bwMode="auto">
          <a:xfrm>
            <a:off x="9617677" y="2326403"/>
            <a:ext cx="1783805" cy="19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im0-tub-ru.yandex.net/i?id=b33e7a62dfaffb497fead37b17eb0141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95" y="4557756"/>
            <a:ext cx="1241448" cy="15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im0-tub-ru.yandex.net/i?id=b33e7a62dfaffb497fead37b17eb0141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53">
            <a:off x="1317462" y="4481298"/>
            <a:ext cx="1241448" cy="15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im0-tub-ru.yandex.net/i?id=b33e7a62dfaffb497fead37b17eb0141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85">
            <a:off x="9653598" y="5116125"/>
            <a:ext cx="1241448" cy="15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im0-tub-ru.yandex.net/i?id=b33e7a62dfaffb497fead37b17eb0141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7">
            <a:off x="4080138" y="4987483"/>
            <a:ext cx="1241448" cy="15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9286" y="801485"/>
            <a:ext cx="52544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Прыгун-трусишка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хвост-коротышка,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Глазки с косинкой, ушки вдоль спинки,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Одежка в два цвета - на зиму и на лето.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-Кто же это может быть? (Заяц).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0336" y="2794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ещё живёт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полянке? Отгадайте загадку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1555537"/>
            <a:ext cx="2205964" cy="2321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53" y="1771151"/>
            <a:ext cx="223678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77" y="2376116"/>
            <a:ext cx="223678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30" y="2557462"/>
            <a:ext cx="18351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" y="4123826"/>
            <a:ext cx="1903286" cy="19032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78" y="4746285"/>
            <a:ext cx="1931988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53" y="4481881"/>
            <a:ext cx="1931988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81894" y="4746285"/>
            <a:ext cx="40516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для зайчиков какой подарок в корзинке? </a:t>
            </a:r>
          </a:p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Сколько надо морковок? Почему? (потому что зайчиков 3)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116" y="1184419"/>
            <a:ext cx="3791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зайчиков нас встречает?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2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830" y="171982"/>
            <a:ext cx="119554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Сорока сидит на дереве стрекочет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-Посмотрите, ребята, сколько много птиц, и они разные. Скажите, как они называются? (синички и воробьи).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вы знаете, что синички любят семечки, воробышки- зёрнышки?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Чтобы покормить синичек, сколько семечек мы должны взять? Почему? Сколько зернышек для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воробьишек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должны взять? Почему?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кого больше прилетело, синичек или воробьёв (синичек прилетело больше)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Почему? (5 больше 4)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сколько синичек больше? (на 1 синичку больше)</a:t>
            </a:r>
          </a:p>
        </p:txBody>
      </p:sp>
      <p:pic>
        <p:nvPicPr>
          <p:cNvPr id="7170" name="Picture 2" descr="https://img2.freepng.es/20190225/frp/kisspng-bird-great-tit-drawing-image-woodpecker-malanaphy-gorgeous-graphics-autumn-embellishments-5c748633957d18.5020285015511404036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6342" r="11160" b="12497"/>
          <a:stretch/>
        </p:blipFill>
        <p:spPr bwMode="auto">
          <a:xfrm>
            <a:off x="514385" y="3279280"/>
            <a:ext cx="1433016" cy="1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2.freepng.es/20190225/frp/kisspng-bird-great-tit-drawing-image-woodpecker-malanaphy-gorgeous-graphics-autumn-embellishments-5c748633957d18.5020285015511404036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6342" r="11160" b="12497"/>
          <a:stretch/>
        </p:blipFill>
        <p:spPr bwMode="auto">
          <a:xfrm>
            <a:off x="2533351" y="3429000"/>
            <a:ext cx="1433016" cy="1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g2.freepng.es/20190225/frp/kisspng-bird-great-tit-drawing-image-woodpecker-malanaphy-gorgeous-graphics-autumn-embellishments-5c748633957d18.5020285015511404036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6342" r="11160" b="12497"/>
          <a:stretch/>
        </p:blipFill>
        <p:spPr bwMode="auto">
          <a:xfrm flipH="1">
            <a:off x="4597732" y="3429000"/>
            <a:ext cx="1433016" cy="1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2.freepng.es/20190225/frp/kisspng-bird-great-tit-drawing-image-woodpecker-malanaphy-gorgeous-graphics-autumn-embellishments-5c748633957d18.5020285015511404036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6342" r="11160" b="12497"/>
          <a:stretch/>
        </p:blipFill>
        <p:spPr bwMode="auto">
          <a:xfrm>
            <a:off x="6578647" y="3429000"/>
            <a:ext cx="1433016" cy="1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2.freepng.es/20190225/frp/kisspng-bird-great-tit-drawing-image-woodpecker-malanaphy-gorgeous-graphics-autumn-embellishments-5c748633957d18.5020285015511404036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16342" r="11160" b="12497"/>
          <a:stretch/>
        </p:blipFill>
        <p:spPr bwMode="auto">
          <a:xfrm flipH="1">
            <a:off x="8710399" y="3429000"/>
            <a:ext cx="1433016" cy="12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39af006e06c65d937dd7d87ebd67bb18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9" y="5066290"/>
            <a:ext cx="1799507" cy="13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0-tub-ru.yandex.net/i?id=39af006e06c65d937dd7d87ebd67bb18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19" y="5012431"/>
            <a:ext cx="1799507" cy="13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0-tub-ru.yandex.net/i?id=39af006e06c65d937dd7d87ebd67bb18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08" y="5012431"/>
            <a:ext cx="1799507" cy="13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0-tub-ru.yandex.net/i?id=39af006e06c65d937dd7d87ebd67bb18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92" y="5012431"/>
            <a:ext cx="1799507" cy="13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2.freepng.ru/20180806/ctt/kisspng-sunflower-seed-portable-network-graphics-common-su-%D0%9D%D0%B0%D1%80%D0%BA%D0%BE%D0%BC%D0%B0%D0%BD-5b6901f7a17859.0962148315336084396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902" y="2302081"/>
            <a:ext cx="2093998" cy="9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bogorodsk.gonsamogon.ru/image/catalog/catalog/drozhzhi/pshenica-dlya-samogona-bragi-1-kg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19059" r="16934" b="18938"/>
          <a:stretch/>
        </p:blipFill>
        <p:spPr bwMode="auto">
          <a:xfrm>
            <a:off x="9840894" y="5012431"/>
            <a:ext cx="1770014" cy="16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509" y="644622"/>
            <a:ext cx="9482987" cy="438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«Снег»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зимой летает,     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впереди ладонями вниз,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шевелим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пальцами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отдыхает.   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ладонями вниз разводим в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его жалею                 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ладонью накрываем другую и лепим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снежок)</a:t>
            </a:r>
          </a:p>
          <a:p>
            <a:pPr>
              <a:lnSpc>
                <a:spcPct val="115000"/>
              </a:lnSpc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ладонях грею.     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дуем на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C6D0531-AC77-467F-8804-FC48520D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516" y="3437558"/>
            <a:ext cx="2467708" cy="24677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93575" y="742758"/>
            <a:ext cx="6883791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Конструктивная деятельность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Посмотрите, какую кормушку сделала я. </a:t>
            </a:r>
          </a:p>
          <a:p>
            <a:pPr marL="342900" indent="-342900" algn="ctr">
              <a:lnSpc>
                <a:spcPct val="115000"/>
              </a:lnSpc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использовала для работы! </a:t>
            </a: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что похожи детали? (геометрические фигуры).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детьми на столе лежат детали конструктора.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сделайте для себя такую же кормушку.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2B3E2C8-785B-4C23-AE5E-0768AC28D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56" y="-9525"/>
            <a:ext cx="4739444" cy="35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A779D23-F04B-4C77-A567-175206A6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5" y="3438526"/>
            <a:ext cx="4573600" cy="32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6BDCAA60-F2AB-4BA6-9B82-64A178ED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2" y="3313940"/>
            <a:ext cx="4099706" cy="34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12e9/000b22f0-d061f72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8356" y="684947"/>
            <a:ext cx="6096000" cy="1833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Каких животных мы сегодня встретили?</a:t>
            </a: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какой подарок для птиц сегодня на прогулке можете повесить на ветке дерева?</a:t>
            </a:r>
          </a:p>
          <a:p>
            <a:pPr algn="ctr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Чем вы будете кормить пернатых гостей?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2FE0AA4-AA62-4752-A2DB-3279E106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37" y="42854"/>
            <a:ext cx="3798350" cy="27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D0EE787-1D01-4A93-9055-47FA35DA8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/>
          <a:stretch/>
        </p:blipFill>
        <p:spPr bwMode="auto">
          <a:xfrm>
            <a:off x="-1" y="18276"/>
            <a:ext cx="2719063" cy="30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470F249A-5EAA-4C1C-A91E-AEA7162B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" y="3460017"/>
            <a:ext cx="4902572" cy="32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AAD259D8-36A2-496B-BD02-A40DC29CF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4"/>
          <a:stretch/>
        </p:blipFill>
        <p:spPr bwMode="auto">
          <a:xfrm>
            <a:off x="6527420" y="3245059"/>
            <a:ext cx="4191327" cy="32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449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Лариса</cp:lastModifiedBy>
  <cp:revision>13</cp:revision>
  <dcterms:created xsi:type="dcterms:W3CDTF">2020-12-14T10:24:11Z</dcterms:created>
  <dcterms:modified xsi:type="dcterms:W3CDTF">2020-12-16T09:34:51Z</dcterms:modified>
</cp:coreProperties>
</file>