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4" r:id="rId9"/>
    <p:sldId id="263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rot.info/uploads/posts/2020-10/1603518364_18-p-vesennie-foni-dlya-prezentatsii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15616" y="2564904"/>
            <a:ext cx="7596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нтегрированное занятие в старшей группе на тему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5589240"/>
            <a:ext cx="2213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Р.З.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63688" y="404664"/>
            <a:ext cx="5508104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Физкультминутка:</a:t>
            </a:r>
            <a:endParaRPr kumimoji="0" lang="ru-RU" sz="105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Весна, весна! Пришла весна!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 на крыльях принесла!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на самом солнцепеке,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поднятой гордо головой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Расцвел подснежник голубой.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не боится холодов,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ним придут цветы другие,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первенец среди цветов!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i.ytimg.com/vi/7y-SrpHaMYk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67687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15616" y="312331"/>
            <a:ext cx="709228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предлагаю вам сделать свою картину из геометрических фигур(аппликация)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ds05.infourok.ru/uploads/ex/1170/000800af-ecbd837c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7607830" cy="570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7784" y="764704"/>
            <a:ext cx="415820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сегодня делали? 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 самым трудным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было самым легким? 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понравилось больше всего?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png.pngtree.com/element_our/20190531/ourlarge/pngtree-hand-drawn-cartoon-boy-question-mark-free-illustration-image_1315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4104456" cy="41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ds04.infourok.ru/uploads/ex/133d/001792dc-f0b8a657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796888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332656"/>
            <a:ext cx="828092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а какое у нас сейчас время года? Ребята назовите какой первый месяц весны? Какой второй? Какой третий? Распределите картинки  в соответствии с весенними месяцами.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mosaic-holiday.ru/wp-content/uploads/2015/03/aprel-kalendar-prazdni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191131" cy="239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https://www.syl.ru/misc/i/ni/4/5/9/3/6/1/i/459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34076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https://fs00.infourok.ru/images/doc/224/24908/3/im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12776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 descr="https://ds04.infourok.ru/uploads/ex/0c23/00141cda-9bcd07ec/im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645024"/>
            <a:ext cx="583264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9592" y="188640"/>
            <a:ext cx="702027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подснежников на полянке? (9)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на нашей полянке все цифры рассыпались, найдите цифру 9.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C:\Users\ОЛЕНЁНОК\Desktop\0016-019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43344"/>
            <a:ext cx="8640960" cy="581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https://img2.freepng.ru/20180329/tuq/kisspng-drawing-clip-art-crocus-5abcae1dd2b060.570719771522314781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17032"/>
            <a:ext cx="79587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https://img2.freepng.ru/20180329/tuq/kisspng-drawing-clip-art-crocus-5abcae1dd2b060.570719771522314781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89040"/>
            <a:ext cx="79587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https://img2.freepng.ru/20180329/tuq/kisspng-drawing-clip-art-crocus-5abcae1dd2b060.570719771522314781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25144"/>
            <a:ext cx="79587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https://img2.freepng.ru/20180329/tuq/kisspng-drawing-clip-art-crocus-5abcae1dd2b060.570719771522314781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661248"/>
            <a:ext cx="79587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7" descr="https://img2.freepng.ru/20180329/tuq/kisspng-drawing-clip-art-crocus-5abcae1dd2b060.570719771522314781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517232"/>
            <a:ext cx="79587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https://img2.freepng.ru/20180329/tuq/kisspng-drawing-clip-art-crocus-5abcae1dd2b060.570719771522314781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77072"/>
            <a:ext cx="79587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https://img2.freepng.ru/20180329/tuq/kisspng-drawing-clip-art-crocus-5abcae1dd2b060.570719771522314781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861048"/>
            <a:ext cx="79587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 descr="https://img2.freepng.ru/20180329/tuq/kisspng-drawing-clip-art-crocus-5abcae1dd2b060.570719771522314781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373216"/>
            <a:ext cx="79587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7" descr="https://img2.freepng.ru/20180329/tuq/kisspng-drawing-clip-art-crocus-5abcae1dd2b060.570719771522314781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12976"/>
            <a:ext cx="79587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868144" y="4293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03848" y="5589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96336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68344" y="45091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53244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1156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004048" y="5157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388424" y="5013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411760" y="50851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75856" y="43651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188640"/>
            <a:ext cx="3384376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соседей цифры:</a:t>
            </a:r>
            <a:endParaRPr kumimoji="0" lang="ru-RU" sz="240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….3….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….5….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….7….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….4….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....8….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…6…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…9….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ttp://mabi.vspu.ru/files/2018/12/4685_2009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4752528" cy="383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07704" y="4077072"/>
            <a:ext cx="5904656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Назови число, следующее за числом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Назови число, стоящее перед числом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99792" y="332656"/>
            <a:ext cx="428396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составьте задачу по картинке.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Рисунок 1" descr="img26"/>
          <p:cNvPicPr>
            <a:picLocks noChangeAspect="1" noChangeArrowheads="1"/>
          </p:cNvPicPr>
          <p:nvPr/>
        </p:nvPicPr>
        <p:blipFill>
          <a:blip r:embed="rId3" cstate="print"/>
          <a:srcRect l="12183" r="6927" b="28722"/>
          <a:stretch>
            <a:fillRect/>
          </a:stretch>
        </p:blipFill>
        <p:spPr bwMode="auto">
          <a:xfrm>
            <a:off x="1187624" y="836712"/>
            <a:ext cx="7207287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733256"/>
            <a:ext cx="676875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Верно. 7 птичек было на ветке, 2 птички улетело. Сколько всего птичек осталось на ветке? 7– 2 = 5.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332656"/>
            <a:ext cx="7488832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  исправить ошибки в игре 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«Верно - неверно»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услышите то, что считаете правильным, хлопайте в ладоши, если же то, что неправильно – покачайте головой.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5 времен года.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время года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наступает после лета.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 длится 3 месяца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Первый месяц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весны апрель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неделе 7 дней.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понедельником следует среда.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вторник.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printonic.ru/uploads/images/2016/04/15/img_5710ad9f00c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8378"/>
            <a:ext cx="5041047" cy="280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87824" y="404664"/>
            <a:ext cx="262514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решите задачи: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357321"/>
            <a:ext cx="36724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кустом за полем ржи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 дружные ежи: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Дочка, сын, отец и мать.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их может сосчитать? (4)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кубика у Маши,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 у Наташи.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кубики все эти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Скорей считайте дети. (2+4=6)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220072" y="836712"/>
            <a:ext cx="3923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Ёжик по лесу шёл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подснежники нашёл.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под березкой,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у осины,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их будет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плетеной корзине? (2+1=3)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ворон на крышу сели,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еще к ним прилетели.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Отвечайте быстро, смело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их всех прилетело? (5+2=7)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7centr.ru/wp-content/uploads/2021/02/image001-120220211825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93096"/>
            <a:ext cx="4104456" cy="23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5742da58c6e8c561cca9c6e39bc2a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1760" y="548680"/>
            <a:ext cx="4572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каких геометрических фигур составлен рисунок?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икита\Desktop\картинки\Картинки-геометрические-фигуры-для-малышей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416824" cy="530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348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18</cp:revision>
  <dcterms:created xsi:type="dcterms:W3CDTF">2021-04-27T13:17:45Z</dcterms:created>
  <dcterms:modified xsi:type="dcterms:W3CDTF">2021-04-28T08:39:26Z</dcterms:modified>
</cp:coreProperties>
</file>