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57" r:id="rId4"/>
    <p:sldId id="262" r:id="rId5"/>
    <p:sldId id="266" r:id="rId6"/>
    <p:sldId id="261" r:id="rId7"/>
    <p:sldId id="260" r:id="rId8"/>
    <p:sldId id="269" r:id="rId9"/>
    <p:sldId id="259" r:id="rId10"/>
    <p:sldId id="267" r:id="rId11"/>
    <p:sldId id="258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CD3B5-75B1-4B3D-B38C-FA7645C2037E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523E6-B10F-4650-BE9F-97C25CD45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55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523E6-B10F-4650-BE9F-97C25CD451A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90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FDAD0-6110-455D-A314-CBE786629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C64283-C7A3-4890-A5AA-B214A2CD4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DEACD2-BBF0-4566-B2C1-C469F2FA0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10CDBD-7CAD-4DA5-9D8D-2C6D2966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F4A774-6A9A-41E0-BDF2-F4D360789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38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8A218-3710-4AD5-89C9-0840CB98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A1AD5F-6E7D-41E0-8E95-2FB221759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B55E37-EBE8-471C-B2B2-46AD4A2F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0C2D5B-FB0E-4581-984B-0727FD72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6116F-E693-4EF8-A8BD-9D0A882B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5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A51E8C-045B-4B9B-9122-713FCD6FF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AE115B-0E09-482E-9D98-0F983AFA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40E62-DF37-4F53-9186-6389DF62B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F6F734-C3B1-4263-AF12-3F527045B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28615-4E83-4BBC-8395-F4BEA84F3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73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D4D4D-0537-49D4-90B8-BFEDD9BDB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8726B8-5463-4026-A208-E4CFE037D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AC1D4B-99B4-4FAE-856F-94DB01DF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D63BC3-7CDA-4812-A8AB-D72845D1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2FD26C-0097-4ED1-97B9-DFE25670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15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F8D7F-6F29-4A7C-B328-37802A62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3FDEDE-0D3E-45FD-B49B-04E9B5AB4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DEED5B-0844-4C82-8FAA-B69809C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154D50-C7A4-437A-9351-E04DACAD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669990-D4FE-468D-B3E1-6BC2D2E6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13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FC2FF-FC57-4981-B613-4329842F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7BB689-BFB9-46FD-8294-1F46DC9D4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7274CF-2412-40EA-A620-7923EC4A5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D4B800-91AF-44E3-A2A9-9924F85D8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D93C5B-E844-4D7F-B29A-B72C5005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97F4AE-336B-458D-B496-38FAD41A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06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93E67-3822-41C2-AC1C-56B9A02ED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51CD19-E0A3-49EF-8232-840D85EB1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09EAAC-5CC6-452F-AB6B-6B368F24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DDA50B-B1E5-457D-997E-53844E404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ED96DB-26E2-40C6-B8B0-455D373AB8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8D1FD3-B456-47FF-8589-A03BC6F1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34EFED-3C1C-40E1-87C1-F658625D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0B55A4-0497-48B9-A059-BC1133E9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99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39C32-955A-44E8-A100-78EC5D283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4C4660-5A76-4DF1-9959-78D5E1F2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0C6ECB-C417-495B-918C-2AE97416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07200C-1F47-4562-9F36-0CC50C21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8D36D0-8FA2-4435-9655-14218AED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2732C7-CCCF-45BB-9D20-B24228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C225D4-5D54-44D2-9E3F-9683F547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2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4A1C4-9BE5-46DA-8699-CF80BEB5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7BD428-86C5-44C0-9FEC-9D8451ECC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947CD0-45CB-4F1F-A598-868EB35BA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6DCFE4-BF0D-4822-9426-F89FA232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5400F-EBE3-461C-93E6-A2CA7C23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41C449-C9B1-4744-BDEB-6A0BA585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95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12FF3-AA2A-4FF4-BA78-3BA3BAB6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B58B62-61D5-468C-BB59-01798F9E82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C82838-6589-4106-B011-281F2FAC9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F7A678-C46C-452B-8491-ECBADE95E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4BD2B1-108B-4FF5-9B4D-D3286F9E7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E88BA6-1BF7-4204-A5E0-708A4CF2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82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8CA7D-861A-441A-8008-FE911EF8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37D1D6-4E2E-4429-9AF2-9AA3CBF6D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24F91-18CE-40DE-B3D2-EB0F7002C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E5515-F886-4D1A-AA43-47FC41CE13BC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1D09E-6251-44D9-81CE-51F1E8650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AB0C1-0FAD-4CCB-B468-492D993BC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F695D-E728-4A20-AAA7-AEA769706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61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7.wdp"/><Relationship Id="rId5" Type="http://schemas.openxmlformats.org/officeDocument/2006/relationships/image" Target="../media/image15.png"/><Relationship Id="rId1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microsoft.com/office/2007/relationships/hdphoto" Target="../media/hdphoto1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9034D3-2776-4567-81E5-230940738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781C5C-5655-4C5B-9717-2909B24E073B}"/>
              </a:ext>
            </a:extLst>
          </p:cNvPr>
          <p:cNvSpPr txBox="1"/>
          <p:nvPr/>
        </p:nvSpPr>
        <p:spPr>
          <a:xfrm>
            <a:off x="586153" y="384716"/>
            <a:ext cx="11812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ОБРАЗОВАНИЕ ТАЗОВСКИЙ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«Оленёнок»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94CB29-5720-4492-80E0-384821ABBEA7}"/>
              </a:ext>
            </a:extLst>
          </p:cNvPr>
          <p:cNvSpPr txBox="1"/>
          <p:nvPr/>
        </p:nvSpPr>
        <p:spPr>
          <a:xfrm>
            <a:off x="8215532" y="6025848"/>
            <a:ext cx="2475914" cy="8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Аблинова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Л.Г.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52AD9C8-7951-4ABC-A1F4-4069E0B31846}"/>
              </a:ext>
            </a:extLst>
          </p:cNvPr>
          <p:cNvSpPr txBox="1"/>
          <p:nvPr/>
        </p:nvSpPr>
        <p:spPr>
          <a:xfrm>
            <a:off x="3957711" y="6126480"/>
            <a:ext cx="396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65B37-EE3C-4E2A-9068-DA71ED6DEE75}"/>
              </a:ext>
            </a:extLst>
          </p:cNvPr>
          <p:cNvSpPr txBox="1"/>
          <p:nvPr/>
        </p:nvSpPr>
        <p:spPr>
          <a:xfrm>
            <a:off x="2262554" y="3164611"/>
            <a:ext cx="7666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«Весёлые матрёшки»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A2120-0F3D-478E-8F8A-2DFB08FD0B4E}"/>
              </a:ext>
            </a:extLst>
          </p:cNvPr>
          <p:cNvSpPr txBox="1"/>
          <p:nvPr/>
        </p:nvSpPr>
        <p:spPr>
          <a:xfrm>
            <a:off x="4346916" y="1917025"/>
            <a:ext cx="5809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Занятие по ФЭМП</a:t>
            </a:r>
          </a:p>
        </p:txBody>
      </p:sp>
    </p:spTree>
    <p:extLst>
      <p:ext uri="{BB962C8B-B14F-4D97-AF65-F5344CB8AC3E}">
        <p14:creationId xmlns:p14="http://schemas.microsoft.com/office/powerpoint/2010/main" val="32243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57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A0D88-5084-4B9C-A514-1F4554D82FF3}"/>
              </a:ext>
            </a:extLst>
          </p:cNvPr>
          <p:cNvSpPr txBox="1"/>
          <p:nvPr/>
        </p:nvSpPr>
        <p:spPr>
          <a:xfrm>
            <a:off x="4234376" y="182880"/>
            <a:ext cx="5838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«Узоры «Хохлома»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D6BBCE-CCBD-43BB-801A-D8618730D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2" t="17026" r="8205" b="8308"/>
          <a:stretch/>
        </p:blipFill>
        <p:spPr>
          <a:xfrm>
            <a:off x="1350498" y="644545"/>
            <a:ext cx="8595359" cy="59481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2286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61A1AF-80B7-4C94-B2A9-17891ED4EF15}"/>
              </a:ext>
            </a:extLst>
          </p:cNvPr>
          <p:cNvSpPr txBox="1"/>
          <p:nvPr/>
        </p:nvSpPr>
        <p:spPr>
          <a:xfrm>
            <a:off x="3347673" y="283140"/>
            <a:ext cx="5496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«Узоры «Семёновской матрёшки»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AF7F9F-82A1-45FD-911F-AF7ED003D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49" t="20103" r="15897" b="66563"/>
          <a:stretch/>
        </p:blipFill>
        <p:spPr>
          <a:xfrm>
            <a:off x="1069098" y="1131554"/>
            <a:ext cx="3442431" cy="13162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F5C55-AD71-4811-86F5-E400606B3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94" t="34078" r="10317" b="53204"/>
          <a:stretch/>
        </p:blipFill>
        <p:spPr>
          <a:xfrm>
            <a:off x="6501987" y="1131554"/>
            <a:ext cx="4441836" cy="13162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A95BE2-5C69-4C53-BD12-8C1D7D2E7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23" b="37045"/>
          <a:stretch/>
        </p:blipFill>
        <p:spPr>
          <a:xfrm>
            <a:off x="783545" y="2810853"/>
            <a:ext cx="4013538" cy="153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42BE54-813A-4546-A272-9C932AFB63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077"/>
          <a:stretch/>
        </p:blipFill>
        <p:spPr>
          <a:xfrm>
            <a:off x="6501987" y="2810852"/>
            <a:ext cx="4161218" cy="17470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78503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5C8B1-9B03-4A78-8D71-B969C15C52DC}"/>
              </a:ext>
            </a:extLst>
          </p:cNvPr>
          <p:cNvSpPr txBox="1"/>
          <p:nvPr/>
        </p:nvSpPr>
        <p:spPr>
          <a:xfrm>
            <a:off x="2672862" y="689317"/>
            <a:ext cx="628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r>
              <a:rPr lang="ru-RU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B9875-E51C-4F5F-98BD-8311F48F2940}"/>
              </a:ext>
            </a:extLst>
          </p:cNvPr>
          <p:cNvSpPr txBox="1"/>
          <p:nvPr/>
        </p:nvSpPr>
        <p:spPr>
          <a:xfrm>
            <a:off x="1631852" y="1547446"/>
            <a:ext cx="8637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Нашим матрёшкам очень понравилось с вами играть и заниматься.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какое задание тебе понравилось?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что оказалось для тебя сложным?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Наши матрёшки благодарят вас и прощаются с вами: «До свидания»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DB8FAC-1535-4A9C-8867-43D4FAF91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981" y="3163511"/>
            <a:ext cx="1786283" cy="34018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7AA692-B3D5-43E3-A48C-33D1053C6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159" y="3429000"/>
            <a:ext cx="160338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62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575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4A7248A-72D7-4F8A-BB40-CF0E748CE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25740" y="4431323"/>
            <a:ext cx="1178798" cy="22444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5779FD-08BD-4F5B-AD77-5B355E0CE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539" y="3428999"/>
            <a:ext cx="1781484" cy="3396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89796-AE31-4C4B-8358-262DF1693A0E}"/>
              </a:ext>
            </a:extLst>
          </p:cNvPr>
          <p:cNvSpPr txBox="1"/>
          <p:nvPr/>
        </p:nvSpPr>
        <p:spPr>
          <a:xfrm>
            <a:off x="633046" y="281353"/>
            <a:ext cx="11226019" cy="125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Ребята, смотрите: какой красивый платок я сегодня увидела. Как вы думаете – чей это платок? (предположения детей).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сможете узнать, чей это платок – отгадав загадку: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85178-114A-4589-A633-3CBCF4EE1495}"/>
              </a:ext>
            </a:extLst>
          </p:cNvPr>
          <p:cNvSpPr txBox="1"/>
          <p:nvPr/>
        </p:nvSpPr>
        <p:spPr>
          <a:xfrm>
            <a:off x="5425839" y="2282853"/>
            <a:ext cx="4037428" cy="235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 другу улыбаются,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Одна в другую ставятся,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Деревянные, как ложки!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Подскажите, кто это?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(матрёшки)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39E438-E1BD-46B8-8550-2FB80706AA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14250" r="84250"/>
                    </a14:imgEffect>
                  </a14:imgLayer>
                </a14:imgProps>
              </a:ext>
            </a:extLst>
          </a:blip>
          <a:srcRect l="16086" t="2657" r="19157" b="9333"/>
          <a:stretch/>
        </p:blipFill>
        <p:spPr>
          <a:xfrm>
            <a:off x="2455562" y="1437375"/>
            <a:ext cx="2696707" cy="366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9" t="10444" b="316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3651EA-B8BE-46DE-9C87-92AFFA0D1D2E}"/>
              </a:ext>
            </a:extLst>
          </p:cNvPr>
          <p:cNvSpPr txBox="1"/>
          <p:nvPr/>
        </p:nvSpPr>
        <p:spPr>
          <a:xfrm>
            <a:off x="349148" y="680372"/>
            <a:ext cx="11842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матрёшки собрались попить чай, но никак не могут расставить чашки и блюдца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54529-8418-4341-8EA5-79B24744BC1D}"/>
              </a:ext>
            </a:extLst>
          </p:cNvPr>
          <p:cNvSpPr txBox="1"/>
          <p:nvPr/>
        </p:nvSpPr>
        <p:spPr>
          <a:xfrm>
            <a:off x="1764423" y="178016"/>
            <a:ext cx="8764172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упражнение «Накроем стол для чаепития»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B1D3F-1DB0-40CB-B704-491D4D697736}"/>
              </a:ext>
            </a:extLst>
          </p:cNvPr>
          <p:cNvSpPr txBox="1"/>
          <p:nvPr/>
        </p:nvSpPr>
        <p:spPr>
          <a:xfrm>
            <a:off x="225083" y="988828"/>
            <a:ext cx="118428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Скажите, пожалуйста, сколько больших чашек по количеству? (4).       - А маленьких? (3).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чашек больше?                - Каких меньше?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Поставьте их в клеточки ряд : большие слева, маленькие справа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Подберите цифру, соответствующую количеству больших чашек (цифра 4).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Подберите цифру, соответствующую количеству маленьких чашек (цифра 3).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Какое число больше?                    - Какое число меньше?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Подберите к ним блюдца.              - Каких блюдец не хватает? (больших).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Сколько блюдец не хватает? (одно).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сделать так, чтобы чашек и блюдец было поровну? (прибавить 1 большое блюдце или убрать 1 большую чашку).</a:t>
            </a:r>
          </a:p>
        </p:txBody>
      </p:sp>
      <p:graphicFrame>
        <p:nvGraphicFramePr>
          <p:cNvPr id="19" name="Таблица 19">
            <a:extLst>
              <a:ext uri="{FF2B5EF4-FFF2-40B4-BE49-F238E27FC236}">
                <a16:creationId xmlns:a16="http://schemas.microsoft.com/office/drawing/2014/main" id="{09FF9B18-6AFD-4329-AC36-88BA263D4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35401"/>
              </p:ext>
            </p:extLst>
          </p:nvPr>
        </p:nvGraphicFramePr>
        <p:xfrm>
          <a:off x="-1" y="3981166"/>
          <a:ext cx="12198750" cy="28607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99607">
                  <a:extLst>
                    <a:ext uri="{9D8B030D-6E8A-4147-A177-3AD203B41FA5}">
                      <a16:colId xmlns:a16="http://schemas.microsoft.com/office/drawing/2014/main" val="2552786054"/>
                    </a:ext>
                  </a:extLst>
                </a:gridCol>
                <a:gridCol w="4799143">
                  <a:extLst>
                    <a:ext uri="{9D8B030D-6E8A-4147-A177-3AD203B41FA5}">
                      <a16:colId xmlns:a16="http://schemas.microsoft.com/office/drawing/2014/main" val="3944186042"/>
                    </a:ext>
                  </a:extLst>
                </a:gridCol>
              </a:tblGrid>
              <a:tr h="28607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229009"/>
                  </a:ext>
                </a:extLst>
              </a:tr>
            </a:tbl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0A9B82C-CF91-4C87-982C-7ED846CC2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340" y="5816248"/>
            <a:ext cx="1438781" cy="80474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144BC3B-7CCD-455D-8C32-8AB021865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612" y="5816248"/>
            <a:ext cx="1438781" cy="80474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8952F1E-1F03-445C-95E5-A55FBB917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355" y="5405070"/>
            <a:ext cx="2414225" cy="13473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E476A08-DD04-4185-A675-7ADF1B11F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797" y="5463392"/>
            <a:ext cx="2414225" cy="134733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224D4-2F8F-4CAD-BA10-C55B57748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6144" y="5939234"/>
            <a:ext cx="1438781" cy="80474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3C3B541-CA70-4107-A25C-E20CAB90D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60" y="5494575"/>
            <a:ext cx="2414225" cy="134733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D7D76E1-0B4E-4061-8F4B-75C3CD2D3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912" y="3981166"/>
            <a:ext cx="2310584" cy="17923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664671E-4827-4ED5-811C-43BF4CAFBA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394" y="3978053"/>
            <a:ext cx="2310584" cy="179237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E991DEA-FA5B-420C-A0E4-7E3873CD2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6744" y="5077778"/>
            <a:ext cx="2310584" cy="17923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3D2C96-6660-4C8D-B182-933F23974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466" y="3656415"/>
            <a:ext cx="2310584" cy="179237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132D08F-F8D3-4980-8953-769DC0000F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4568" y="5323484"/>
            <a:ext cx="1585097" cy="123149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2A40643-0902-4AA3-8B36-9CFB732766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0257" y="3644236"/>
            <a:ext cx="1585097" cy="123149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9AE96DA-62A1-4185-8E2E-E42139C7E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0018" y="4204754"/>
            <a:ext cx="1585097" cy="123149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1D5A455-BEA7-4BF2-8E2D-FE63C9C63C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4373" y="1628392"/>
            <a:ext cx="811658" cy="11073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0CC2A4B-F82F-4477-B907-ABABA1C69A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7900" y="1514153"/>
            <a:ext cx="811658" cy="13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23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0" t="12922" r="9315" b="31078"/>
          <a:stretch/>
        </p:blipFill>
        <p:spPr>
          <a:xfrm>
            <a:off x="0" y="0"/>
            <a:ext cx="122012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ED5366-B605-4829-9960-82D63CE5FFD7}"/>
              </a:ext>
            </a:extLst>
          </p:cNvPr>
          <p:cNvSpPr txBox="1"/>
          <p:nvPr/>
        </p:nvSpPr>
        <p:spPr>
          <a:xfrm>
            <a:off x="3010486" y="225083"/>
            <a:ext cx="678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«Подбери нужное»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B8FA2-427C-46EF-A372-506423FD3DB4}"/>
              </a:ext>
            </a:extLst>
          </p:cNvPr>
          <p:cNvSpPr txBox="1"/>
          <p:nvPr/>
        </p:nvSpPr>
        <p:spPr>
          <a:xfrm>
            <a:off x="125160" y="671694"/>
            <a:ext cx="12201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Наши матрёшки попили чай и собираются на улицу – убирать мусор. Но кто-то перепутал их предметы.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Надо им помочь подобрать необходимое по величине (ведро, метлу, совок) – соединить линией матрёшку с её вещами и предметами.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Сколько всего матрёшек? (совков, ведёрок…) - Какой матрёшке принадлежит самое большое ведро? - У самой маленькой матрёшки, какой будет метла? – У матрёшки среднего роста, совок какой?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87CC26-AB04-4063-8C57-327892072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804" t="13295" r="23200" b="10015"/>
          <a:stretch/>
        </p:blipFill>
        <p:spPr>
          <a:xfrm>
            <a:off x="125161" y="4991329"/>
            <a:ext cx="1686212" cy="17560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D304B4-10B5-4838-AB67-01AD3F7AF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73433" y="5190544"/>
            <a:ext cx="1163330" cy="12082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82A7A5-0808-4417-9DE3-7D7B9AD33C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867" l="4200" r="93600"/>
                    </a14:imgEffect>
                  </a14:imgLayer>
                </a14:imgProps>
              </a:ext>
            </a:extLst>
          </a:blip>
          <a:srcRect l="23348" t="4131" r="24641" b="5508"/>
          <a:stretch/>
        </p:blipFill>
        <p:spPr>
          <a:xfrm>
            <a:off x="5537458" y="2972889"/>
            <a:ext cx="2125523" cy="36927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8E83F3C-4B8F-433B-A706-3EDA86EA9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8916" y="3648138"/>
            <a:ext cx="2263140" cy="30175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310DE99-344F-4391-BC34-E2CDD3FE2D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2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7216" y="4310879"/>
            <a:ext cx="1487796" cy="220159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AC5B1D-BE1E-434B-819E-1AA723C1A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83692" y="3243606"/>
            <a:ext cx="866291" cy="8923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0D25FB-46F5-4530-9CF6-C7D729B1955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257355" y="4014055"/>
            <a:ext cx="2968053" cy="301752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26C9B6-6D18-48FE-B2A4-AA012D5D63F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82888" y="2903384"/>
            <a:ext cx="1479573" cy="150423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0DBACE5-7B96-4432-B12B-547733860D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0496" r="36867"/>
          <a:stretch/>
        </p:blipFill>
        <p:spPr>
          <a:xfrm>
            <a:off x="361019" y="2790202"/>
            <a:ext cx="1230077" cy="193899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2CB5E85-C9B1-462F-914D-452BBAC161B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070" r="30201" b="7894"/>
          <a:stretch/>
        </p:blipFill>
        <p:spPr>
          <a:xfrm>
            <a:off x="10409100" y="3412929"/>
            <a:ext cx="1709331" cy="342533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9C796AD-C3EE-4845-9D68-89F0E40848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25369" r="39749"/>
          <a:stretch/>
        </p:blipFill>
        <p:spPr>
          <a:xfrm flipH="1">
            <a:off x="7546639" y="2072981"/>
            <a:ext cx="1709331" cy="301752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A9B9B4E-5F80-4941-B90E-866BBAD6ECF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</a:blip>
          <a:srcRect l="23335" r="30966"/>
          <a:stretch/>
        </p:blipFill>
        <p:spPr>
          <a:xfrm>
            <a:off x="10149963" y="2525511"/>
            <a:ext cx="1487796" cy="247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7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0" t="12922" r="9315" b="31078"/>
          <a:stretch/>
        </p:blipFill>
        <p:spPr>
          <a:xfrm>
            <a:off x="0" y="0"/>
            <a:ext cx="122012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6090F-4678-4C00-B448-9E0CA43DCE0F}"/>
              </a:ext>
            </a:extLst>
          </p:cNvPr>
          <p:cNvSpPr txBox="1"/>
          <p:nvPr/>
        </p:nvSpPr>
        <p:spPr>
          <a:xfrm>
            <a:off x="2039816" y="112542"/>
            <a:ext cx="78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«Построим матрёшек в ряд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EBFD4-72E5-47F2-BA4C-ED2C483EDACA}"/>
              </a:ext>
            </a:extLst>
          </p:cNvPr>
          <p:cNvSpPr txBox="1"/>
          <p:nvPr/>
        </p:nvSpPr>
        <p:spPr>
          <a:xfrm>
            <a:off x="182879" y="630477"/>
            <a:ext cx="11760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Матрёшки поработали на славу, и им так понравилась чистота во дворе, что они позвали своих подружек поиграть в игру «Ручеёк», но для этого вначале надо встать в один ряд по росту.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какая матрёшка встанет первой?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Следующая матрёшка, какой будет по росту? 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26917F-8F2F-49BE-9746-D0FEBF32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631" y="3059885"/>
            <a:ext cx="2127688" cy="3688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E8D68F-0AEB-442A-A3BE-45262E8B2A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3" r="15193"/>
          <a:stretch/>
        </p:blipFill>
        <p:spPr>
          <a:xfrm>
            <a:off x="10092698" y="3540943"/>
            <a:ext cx="1607837" cy="30177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DE415-C83B-407B-B570-DAEC09434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638" y="2356043"/>
            <a:ext cx="1242857" cy="236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4EC347-6983-49A6-9998-92A858A6E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98" y="3320961"/>
            <a:ext cx="1786283" cy="34018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415802-105A-417D-B1B3-55F581F11E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00" r="96100"/>
                    </a14:imgEffect>
                  </a14:imgLayer>
                </a14:imgProps>
              </a:ext>
            </a:extLst>
          </a:blip>
          <a:srcRect l="15246" r="16345"/>
          <a:stretch/>
        </p:blipFill>
        <p:spPr>
          <a:xfrm>
            <a:off x="4729055" y="3187661"/>
            <a:ext cx="1557478" cy="26363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23ECDB-E0C1-4E8B-A1B6-996FA1949F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</a:extLst>
          </a:blip>
          <a:srcRect b="3460"/>
          <a:stretch/>
        </p:blipFill>
        <p:spPr>
          <a:xfrm>
            <a:off x="8586226" y="1673102"/>
            <a:ext cx="893654" cy="19372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5C579C5-943C-4922-A9A8-095F1A7CD5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rcRect l="18822" r="16519"/>
          <a:stretch/>
        </p:blipFill>
        <p:spPr>
          <a:xfrm>
            <a:off x="3277679" y="4941865"/>
            <a:ext cx="1041646" cy="16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9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285FC7-8D5D-437A-ADCC-EBC3C0304FCE}"/>
              </a:ext>
            </a:extLst>
          </p:cNvPr>
          <p:cNvSpPr txBox="1"/>
          <p:nvPr/>
        </p:nvSpPr>
        <p:spPr>
          <a:xfrm>
            <a:off x="3432517" y="436098"/>
            <a:ext cx="579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«Мы матрёшки»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CFEB1-8C3A-47DA-9309-6565FBEBA85D}"/>
              </a:ext>
            </a:extLst>
          </p:cNvPr>
          <p:cNvSpPr txBox="1"/>
          <p:nvPr/>
        </p:nvSpPr>
        <p:spPr>
          <a:xfrm>
            <a:off x="2157045" y="1096968"/>
            <a:ext cx="78779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матрёшки – вот такие крошки: 2 раза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(полуприседания, с поворотом вправо-влево)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платочках – яркие цветочки: 2 раза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 вперёд, «завязываем» платочки).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матрёшки – вот такие крошки: 2 раза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(полуприседания, с поворотом вправо-влево)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 ножках – новые сапожки: 2 раза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(поочерёдно выставляем левую - правую ножку на пяточки)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A1AFAE-ACA1-4C3B-A2B6-FB12B70C2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55" y="3047549"/>
            <a:ext cx="1786283" cy="34018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2D76CB-ECC4-4145-81CB-F0806B769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238" y="3431630"/>
            <a:ext cx="160338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6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8DDB6-348C-4C82-B6E8-D8104DE436E1}"/>
              </a:ext>
            </a:extLst>
          </p:cNvPr>
          <p:cNvSpPr txBox="1"/>
          <p:nvPr/>
        </p:nvSpPr>
        <p:spPr>
          <a:xfrm>
            <a:off x="3488788" y="196948"/>
            <a:ext cx="730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«Украсим фартуки»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AE57B-0988-4907-A998-33C569504311}"/>
              </a:ext>
            </a:extLst>
          </p:cNvPr>
          <p:cNvSpPr txBox="1"/>
          <p:nvPr/>
        </p:nvSpPr>
        <p:spPr>
          <a:xfrm>
            <a:off x="504091" y="589635"/>
            <a:ext cx="11183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Матрёшкам очень интересно было с вами играть. Они просят украсить им новые фартуки элементами народного орнамента.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6457B5-DC98-46D7-97DA-1B7E113E5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15" y="2137040"/>
            <a:ext cx="2972461" cy="29067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06A60A-7363-49FB-8C28-818BA2CD535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7599" y="2137040"/>
            <a:ext cx="2969009" cy="29080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88BBBE-5E9C-4C31-8CE1-906590058E9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92683" y="2137040"/>
            <a:ext cx="2969009" cy="29080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D023C5D-6EF1-4766-AD9D-5BCEF7C8772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30390" y="2105388"/>
            <a:ext cx="2969009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9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8DDB6-348C-4C82-B6E8-D8104DE436E1}"/>
              </a:ext>
            </a:extLst>
          </p:cNvPr>
          <p:cNvSpPr txBox="1"/>
          <p:nvPr/>
        </p:nvSpPr>
        <p:spPr>
          <a:xfrm>
            <a:off x="3488788" y="196948"/>
            <a:ext cx="730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«Узоры «Городецкая роспись»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6DDC8A-BD78-4207-BEE4-4BD19BFF4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87" t="18200" r="34974" b="6461"/>
          <a:stretch/>
        </p:blipFill>
        <p:spPr>
          <a:xfrm>
            <a:off x="1383321" y="1051300"/>
            <a:ext cx="4712677" cy="5166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AD224C-EC98-4C6D-A842-FE800C039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55"/>
          <a:stretch/>
        </p:blipFill>
        <p:spPr>
          <a:xfrm>
            <a:off x="6764415" y="1104605"/>
            <a:ext cx="2607545" cy="51637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6089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2811-40AC-4AC0-A4EB-594AE7C7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8D1ED-579C-48D9-A0BE-10F9657A4280}"/>
              </a:ext>
            </a:extLst>
          </p:cNvPr>
          <p:cNvSpPr txBox="1"/>
          <p:nvPr/>
        </p:nvSpPr>
        <p:spPr>
          <a:xfrm>
            <a:off x="5174202" y="635280"/>
            <a:ext cx="286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«Узоры «Гжель»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6A001F-D53D-452F-8001-FCF2C0AE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97" y="785223"/>
            <a:ext cx="3215218" cy="5563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8B509F-554A-4589-B148-9946DCF16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79" t="16168" r="4462" b="16513"/>
          <a:stretch/>
        </p:blipFill>
        <p:spPr>
          <a:xfrm>
            <a:off x="5130200" y="1732224"/>
            <a:ext cx="6517849" cy="46167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827118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555</Words>
  <Application>Microsoft Office PowerPoint</Application>
  <PresentationFormat>Широкоэкранный</PresentationFormat>
  <Paragraphs>54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17</cp:revision>
  <dcterms:created xsi:type="dcterms:W3CDTF">2021-05-15T07:25:55Z</dcterms:created>
  <dcterms:modified xsi:type="dcterms:W3CDTF">2021-05-23T06:16:19Z</dcterms:modified>
</cp:coreProperties>
</file>