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7" r:id="rId9"/>
    <p:sldId id="262" r:id="rId10"/>
    <p:sldId id="268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A5850-3AA2-48D8-BA95-F1EAED369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6ED98F-B29D-45F3-A01A-A66C1DD86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CDDAFE-945C-4767-8F2A-031BFF27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0F5C-CBA0-443E-B36C-135E4D6E572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27E24E-7108-4FBE-A976-C60CF494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296F65-C823-4109-A53B-E5FA8CB54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61BA-2991-49F4-B278-ADC94A67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5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2FE6A-6454-4C29-AD53-52819542E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2F158C-270B-4E3F-85F1-988003058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372648-F121-4BE0-AE34-731A55D91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0F5C-CBA0-443E-B36C-135E4D6E572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49D53B-B089-4AFE-ABEE-F0594142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B5F39C-A6A6-456D-942A-6922936E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61BA-2991-49F4-B278-ADC94A67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93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C09FB6-C0AE-4A27-AE7B-C6E156EB4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BB3BA1-CE7F-4EDB-9663-96A966962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24D46C-2AA2-4B1E-869A-CA3F2A741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0F5C-CBA0-443E-B36C-135E4D6E572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3E4406-3158-4F5F-8034-11C972A05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4E47A2-28B3-4365-B594-41270DDD3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61BA-2991-49F4-B278-ADC94A67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61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40735-005F-4A27-A2D2-91CE643D0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A33BE4-2188-4EEC-A3E7-E89D8C4EC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6E1F20-06F9-4330-AE38-55674D75D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0F5C-CBA0-443E-B36C-135E4D6E572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E0E187-91DE-4466-A2A1-E837C537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3848AA-D091-4316-8CDF-90DFD380C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61BA-2991-49F4-B278-ADC94A67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72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05B17-7787-401A-A949-F9C6E57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28AF88-33F7-4719-83F4-81588A9CD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843692-01BF-4BCC-90D8-B380C7700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0F5C-CBA0-443E-B36C-135E4D6E572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D82CC4-43D5-4A8E-80BE-3ECEC5BC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B93EBC-73C6-4E18-A349-77643ED2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61BA-2991-49F4-B278-ADC94A67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61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36544-282C-41DD-B609-D85984EF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5A04C4-7CDD-422C-A135-C17EF36B9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4EEEDC-188B-4E7F-BB4E-A7F1D97CF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2BCD88-53B3-4AE6-A5D1-A2E000EFC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0F5C-CBA0-443E-B36C-135E4D6E572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DF5E53-EC99-4EC2-AF1B-32D6CCC78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645CF5-B8D2-41A3-B112-729E88E57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61BA-2991-49F4-B278-ADC94A67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15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F0CFF-5530-4FD4-988B-93472063A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032D0E-2A10-4296-BED0-F54DB8A48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C25811-23C4-4D33-9438-B8973187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03DD82-ED76-447F-A770-B7194C905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437A2A-4DFD-40D8-B020-9586C415B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69C10C-6C8B-4D77-A398-698CEB51E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0F5C-CBA0-443E-B36C-135E4D6E572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92D1E5-6508-45BC-A8F1-63958DA9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4E62295-3300-4676-9AE9-D25B17DF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61BA-2991-49F4-B278-ADC94A67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0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62736-547D-464A-8750-DF7AF89B6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4E9BFF-4941-4B69-8C0D-22301EC21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0F5C-CBA0-443E-B36C-135E4D6E572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94863A-24A3-4B1F-9DCA-1D7FFA399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D91424-70D7-4131-A1FB-7D471CAEA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61BA-2991-49F4-B278-ADC94A67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63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524771D-D39B-4438-8925-25199EFF7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0F5C-CBA0-443E-B36C-135E4D6E572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714C3E-5B8B-4E65-8BB4-F2DC8E5AA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565901-817E-4CEE-A67F-BA6943E3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61BA-2991-49F4-B278-ADC94A67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57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F8CC9-E424-4749-AF04-71347905E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48452D-BE88-4C02-81FB-21F8DC119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FDB29C-4CA2-46C6-ACC3-364F980C2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E6ECEE-D6DF-4DB9-846A-8FCF487A2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0F5C-CBA0-443E-B36C-135E4D6E572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0D79AB-87A2-4A57-8227-9DBCB5A81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DAE85A-0CF8-43DC-877A-FF565AD4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61BA-2991-49F4-B278-ADC94A67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242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346E2-0B4A-41A6-A96E-7B4D43D6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267A7B-BE2E-4D4C-BEC3-F7D1B5719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F0F167-D0DA-466A-980A-24661D396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12C212-066E-40EF-A490-97523FB3A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0F5C-CBA0-443E-B36C-135E4D6E572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A8D930-84EB-4860-88DE-8CB7A252F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E4E134-7ECB-4F15-A89A-CE42B8035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61BA-2991-49F4-B278-ADC94A67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90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1E50A-45F5-4084-B5B4-B2C10D5B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070EB0-7539-4F56-8720-54ECA7F5C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05154D-0A59-4740-8A48-DB6351787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D0F5C-CBA0-443E-B36C-135E4D6E5720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DE0D89-17DA-4DE8-9C6B-48453ED67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A3A683-7D18-4398-AC29-33C8A8521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261BA-2991-49F4-B278-ADC94A67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55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127B3-7A29-46EA-ADE3-0D939DD1F3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8150DB-8EF3-4568-BBE0-775C1633AF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2B5D4E3-CA6D-440B-A69A-6BD6BEF9C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AB8E7D8-056E-4B86-95D6-3426001B6A13}"/>
              </a:ext>
            </a:extLst>
          </p:cNvPr>
          <p:cNvSpPr/>
          <p:nvPr/>
        </p:nvSpPr>
        <p:spPr>
          <a:xfrm>
            <a:off x="2269589" y="1890762"/>
            <a:ext cx="911117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Интегрированное занятие</a:t>
            </a:r>
          </a:p>
          <a:p>
            <a:pPr algn="ctr">
              <a:spcAft>
                <a:spcPts val="0"/>
              </a:spcAft>
            </a:pP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ФЭМП и Развитие речи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«Закрепление пройдённого»</a:t>
            </a:r>
            <a:endParaRPr lang="ru-RU" sz="4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Составила:</a:t>
            </a:r>
          </a:p>
          <a:p>
            <a:pPr algn="r"/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Васильева Анна Александровна</a:t>
            </a:r>
          </a:p>
          <a:p>
            <a:pPr algn="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753EC1-197C-4391-A1C5-2BE2C2A43315}"/>
              </a:ext>
            </a:extLst>
          </p:cNvPr>
          <p:cNvSpPr/>
          <p:nvPr/>
        </p:nvSpPr>
        <p:spPr>
          <a:xfrm>
            <a:off x="2269588" y="856357"/>
            <a:ext cx="7652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дошкольное образовательное учреждение детский сад «Олененок»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6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943E6-F736-457E-B596-28345899E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0FDDBE-101D-46C0-ACF8-6AAA71F1D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A2CFA3E-08D8-49A7-887D-D1CD8441E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50741" y="588351"/>
            <a:ext cx="31851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Солнце припекает,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Цветы расцветают,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Бабочки порхают,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Ягоды поспевают,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Когда это бывает? 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(Летом)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5742" y="681037"/>
            <a:ext cx="46880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Вот и стали дни короче,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длиннее стали ночи,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Птицы тянутся на юг,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Пожелтели лес и луг. 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(Осень)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23798" y="592488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Сколько всего времен года? </a:t>
            </a:r>
            <a:endParaRPr lang="ru-RU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0A58FA0-4604-4602-9B46-9B021506A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22" y="2222908"/>
            <a:ext cx="5390932" cy="357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EB039D9-7DCB-4AA1-9B42-D145A9BDA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28011"/>
            <a:ext cx="5460623" cy="350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594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B5E65-F33F-47CA-B925-5E7053FB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01C7F5-B874-4E22-8A75-293E947CB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C5C19B-35D1-408B-A9F3-5F9FDA202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677F7A-219E-4678-B6EC-FD4F24EE097B}"/>
              </a:ext>
            </a:extLst>
          </p:cNvPr>
          <p:cNvSpPr/>
          <p:nvPr/>
        </p:nvSpPr>
        <p:spPr>
          <a:xfrm>
            <a:off x="2166425" y="578485"/>
            <a:ext cx="82155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РЕФЛЕКСИЯ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делали? 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Что вам понравилось больше всего?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А что вам показалось самым трудным?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DFF6BEE-1070-45F7-9BD8-1F5588BCC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121" y="2055813"/>
            <a:ext cx="6488137" cy="447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66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034DF-ACE8-4213-BBCA-95C22E02E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2C2205-C633-4D2D-85B3-4A35A6275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C60049-E811-4014-B394-B955F4DDE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4303E40-0C12-461D-9171-1CB277D3CFC5}"/>
              </a:ext>
            </a:extLst>
          </p:cNvPr>
          <p:cNvSpPr/>
          <p:nvPr/>
        </p:nvSpPr>
        <p:spPr>
          <a:xfrm>
            <a:off x="659154" y="964904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-  Слон большой,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а мышка   …(маленькая)</a:t>
            </a:r>
          </a:p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Подушка мягкая, а стол … (твердый)</a:t>
            </a:r>
          </a:p>
          <a:p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-  Дерево высокое,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а трава … (низкая)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s://img2.freepng.ru/20180407/pzw/kisspng-encapsulated-postscript-clip-art-watercolor-elephant-5ac8bdb0589678.00855805152310520036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r="21417" b="2264"/>
          <a:stretch/>
        </p:blipFill>
        <p:spPr bwMode="auto">
          <a:xfrm flipH="1">
            <a:off x="8015503" y="561612"/>
            <a:ext cx="2916148" cy="2793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pinclipart.com/picdir/middle/97-970249_-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55154" y="1893479"/>
            <a:ext cx="1168141" cy="1407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biopodushka.ru/upload/iblock/1c1/10368_1414578706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1" t="16250" r="11512" b="14657"/>
          <a:stretch/>
        </p:blipFill>
        <p:spPr bwMode="auto">
          <a:xfrm>
            <a:off x="1029039" y="3300558"/>
            <a:ext cx="1832017" cy="173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ds05.infourok.ru/uploads/ex/102b/000f044a-4c2caea4/hello_html_m4c9a427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10" y="3422832"/>
            <a:ext cx="1970729" cy="169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fsd.multiurok.ru/html/2019/04/14/s_5cb2eaf81d843/1138731_4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2" r="9905"/>
          <a:stretch/>
        </p:blipFill>
        <p:spPr bwMode="auto">
          <a:xfrm>
            <a:off x="6971846" y="3422832"/>
            <a:ext cx="2961887" cy="2932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www.sites.google.com/site/uchitelurchenko/_/rsrc/1486237000013/koristni-posilanna/%D1%82%D1%80%D0%B0%D0%B2%D0%BA%D0%B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556" y="5564765"/>
            <a:ext cx="3216466" cy="813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3F0CBA4-0A4E-4436-9CDD-AEA996509C5B}"/>
              </a:ext>
            </a:extLst>
          </p:cNvPr>
          <p:cNvSpPr/>
          <p:nvPr/>
        </p:nvSpPr>
        <p:spPr>
          <a:xfrm>
            <a:off x="1410231" y="437743"/>
            <a:ext cx="3632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 «Закончи предложение»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7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943E6-F736-457E-B596-28345899E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0FDDBE-101D-46C0-ACF8-6AAA71F1D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A2CFA3E-08D8-49A7-887D-D1CD8441E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8075" y="613057"/>
            <a:ext cx="6096000" cy="43088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Река широкая, а ручей … (узкий)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Лед холодный, а огонь … (горячий)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 внизу, а потолок … (наверху)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https://demiart.ru/forum/uploads16/post-2677159-14390578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-24"/>
            <a:ext cx="3699431" cy="258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humbs.dreamstime.com/z/%D1%80%D1%83%D0%B5%D0%BA-273019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0"/>
          <a:stretch/>
        </p:blipFill>
        <p:spPr bwMode="auto">
          <a:xfrm>
            <a:off x="3381711" y="1027906"/>
            <a:ext cx="3133389" cy="148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1.goodfon.ru/original/2880x1800/8/23/led-kapli-voda-kubiki-bely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17" y="2953235"/>
            <a:ext cx="2255774" cy="140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ds05.infourok.ru/uploads/ex/0d3c/000f8a13-9f966f0a/hello_html_66207a5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58" y="1918420"/>
            <a:ext cx="1664487" cy="221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cdn.clipart.email/1f06e68c2990955038aad09008586b5c_wood-table-clipart-room-wall-bed-transparent-clip-art_900-50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929" y="4133760"/>
            <a:ext cx="4060541" cy="228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55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98F92-2816-4403-883E-C8133B2C4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EB38AD-59B9-40DF-A183-65250FB06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734D095-20BC-4F5C-A355-FC188E787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2D9FD34-1DE7-46F1-B6E2-DEF463F5FFF4}"/>
              </a:ext>
            </a:extLst>
          </p:cNvPr>
          <p:cNvSpPr/>
          <p:nvPr/>
        </p:nvSpPr>
        <p:spPr>
          <a:xfrm>
            <a:off x="673289" y="542546"/>
            <a:ext cx="10818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«Сосчитай правильно»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Сколько снежинок? Покажите цифру 5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снежков?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https://img2.freepng.ru/20181115/gci/kisspng-snowball-snowman-game-clip-art-item-detail-large-snowball-itembrowser-ite-5bed44def06d48.21049943154227631898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28185" r="16936" b="12917"/>
          <a:stretch/>
        </p:blipFill>
        <p:spPr bwMode="auto">
          <a:xfrm>
            <a:off x="1158379" y="4523833"/>
            <a:ext cx="1337482" cy="12515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mg2.freepng.ru/20181115/gci/kisspng-snowball-snowman-game-clip-art-item-detail-large-snowball-itembrowser-ite-5bed44def06d48.21049943154227631898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28185" r="16936" b="12917"/>
          <a:stretch/>
        </p:blipFill>
        <p:spPr bwMode="auto">
          <a:xfrm>
            <a:off x="7514415" y="1356916"/>
            <a:ext cx="1337482" cy="12515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mg2.freepng.ru/20181115/gci/kisspng-snowball-snowman-game-clip-art-item-detail-large-snowball-itembrowser-ite-5bed44def06d48.21049943154227631898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28185" r="16936" b="12917"/>
          <a:stretch/>
        </p:blipFill>
        <p:spPr bwMode="auto">
          <a:xfrm>
            <a:off x="6318400" y="4540189"/>
            <a:ext cx="1337482" cy="12515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mg2.freepng.ru/20181115/gci/kisspng-snowball-snowman-game-clip-art-item-detail-large-snowball-itembrowser-ite-5bed44def06d48.21049943154227631898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28185" r="16936" b="12917"/>
          <a:stretch/>
        </p:blipFill>
        <p:spPr bwMode="auto">
          <a:xfrm>
            <a:off x="4046906" y="1352032"/>
            <a:ext cx="1337482" cy="12515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2.freepng.ru/20181115/gci/kisspng-snowball-snowman-game-clip-art-item-detail-large-snowball-itembrowser-ite-5bed44def06d48.21049943154227631898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28185" r="16936" b="12917"/>
          <a:stretch/>
        </p:blipFill>
        <p:spPr bwMode="auto">
          <a:xfrm>
            <a:off x="9803937" y="2490800"/>
            <a:ext cx="1337482" cy="12515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2.freepng.ru/20180512/byw/kisspng-snowflake-illusion-your-eyes-clip-art-5af6f339961af7.6213662015261335616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35" y="1407716"/>
            <a:ext cx="1507630" cy="1373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img2.freepng.ru/20180512/byw/kisspng-snowflake-illusion-your-eyes-clip-art-5af6f339961af7.6213662015261335616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828" y="4591193"/>
            <a:ext cx="1507630" cy="1373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img2.freepng.ru/20180512/byw/kisspng-snowflake-illusion-your-eyes-clip-art-5af6f339961af7.6213662015261335616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004" y="3254918"/>
            <a:ext cx="1507630" cy="1373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img2.freepng.ru/20180512/byw/kisspng-snowflake-illusion-your-eyes-clip-art-5af6f339961af7.6213662015261335616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89" y="2781335"/>
            <a:ext cx="1507630" cy="1373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g2.freepng.ru/20180326/jzw/kisspng-number-symbol-clip-art-1-5ab9376ebebd98.66445593152208779078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4" r="26404"/>
          <a:stretch/>
        </p:blipFill>
        <p:spPr bwMode="auto">
          <a:xfrm>
            <a:off x="987496" y="2520542"/>
            <a:ext cx="725150" cy="133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clipart-best.com/img/number-2/number-2-clip-art-4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697" y="791105"/>
            <a:ext cx="1930992" cy="130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www.seekpng.com/png/detail/29-294025_vector-clip-art-number-3-in-green-colo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48" y="4563396"/>
            <a:ext cx="1371867" cy="15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mena.guru/wp-content/uploads/2018/06/chislo-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084" y="2867654"/>
            <a:ext cx="1600475" cy="16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img.pngio.com/number-clip-art-number-5-png-png-download-505644-free-5-png-900_66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078" y="4154954"/>
            <a:ext cx="1650013" cy="12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26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703A72-CE66-414F-8DA0-35A4E094E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257E8A-D860-4ADE-AF51-3080F7992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C806FFB-5424-4BD1-BE1A-834848CB0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EF79EC-61FC-4C40-A122-C01400018E40}"/>
              </a:ext>
            </a:extLst>
          </p:cNvPr>
          <p:cNvSpPr/>
          <p:nvPr/>
        </p:nvSpPr>
        <p:spPr>
          <a:xfrm>
            <a:off x="1133621" y="717926"/>
            <a:ext cx="90091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Цифры перепутались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Какие цифры не на своем месте? Какая цифра стоит перед цифрой 5?                                                                             - Какая цифра стоит после цифры 3? Какая цифра стоит между цифрами 2 и 4?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2" name="Picture 6" descr="https://tigrus.in.ua/image/cache/data/55/Vafelnie_czifri-850x8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0" r="68005" b="69682"/>
          <a:stretch/>
        </p:blipFill>
        <p:spPr bwMode="auto">
          <a:xfrm>
            <a:off x="3345767" y="2126958"/>
            <a:ext cx="942536" cy="143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tigrus.in.ua/image/cache/data/55/Vafelnie_czifri-850x8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2" r="31722" b="70277"/>
          <a:stretch/>
        </p:blipFill>
        <p:spPr bwMode="auto">
          <a:xfrm>
            <a:off x="7230797" y="2176598"/>
            <a:ext cx="829993" cy="140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tigrus.in.ua/image/cache/data/55/Vafelnie_czifri-850x8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3" t="32102" r="38860" b="36076"/>
          <a:stretch/>
        </p:blipFill>
        <p:spPr bwMode="auto">
          <a:xfrm>
            <a:off x="1399738" y="2043489"/>
            <a:ext cx="1097279" cy="150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tigrus.in.ua/image/cache/data/55/Vafelnie_czifri-850x8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32102" r="62057" b="36076"/>
          <a:stretch/>
        </p:blipFill>
        <p:spPr bwMode="auto">
          <a:xfrm>
            <a:off x="5096021" y="2126958"/>
            <a:ext cx="1153552" cy="150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tigrus.in.ua/image/cache/data/55/Vafelnie_czifri-850x8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0" r="48674" b="69682"/>
          <a:stretch/>
        </p:blipFill>
        <p:spPr bwMode="auto">
          <a:xfrm>
            <a:off x="8898990" y="2198103"/>
            <a:ext cx="942535" cy="143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tigrus.in.ua/image/cache/data/55/Vafelnie_czifri-850x8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2" r="31722" b="70277"/>
          <a:stretch/>
        </p:blipFill>
        <p:spPr bwMode="auto">
          <a:xfrm>
            <a:off x="1267264" y="4183814"/>
            <a:ext cx="829993" cy="140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tigrus.in.ua/image/cache/data/55/Vafelnie_czifri-850x8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3" t="32102" r="38860" b="36076"/>
          <a:stretch/>
        </p:blipFill>
        <p:spPr bwMode="auto">
          <a:xfrm>
            <a:off x="3038621" y="4160924"/>
            <a:ext cx="1097279" cy="150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tigrus.in.ua/image/cache/data/55/Vafelnie_czifri-850x8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32102" r="62057" b="36076"/>
          <a:stretch/>
        </p:blipFill>
        <p:spPr bwMode="auto">
          <a:xfrm>
            <a:off x="5077264" y="4166807"/>
            <a:ext cx="1153552" cy="150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tigrus.in.ua/image/cache/data/55/Vafelnie_czifri-850x8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0" r="48674" b="69682"/>
          <a:stretch/>
        </p:blipFill>
        <p:spPr bwMode="auto">
          <a:xfrm>
            <a:off x="7066088" y="4134173"/>
            <a:ext cx="942535" cy="143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tigrus.in.ua/image/cache/data/55/Vafelnie_czifri-850x8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0" r="68005" b="69682"/>
          <a:stretch/>
        </p:blipFill>
        <p:spPr bwMode="auto">
          <a:xfrm>
            <a:off x="8898990" y="4187735"/>
            <a:ext cx="942536" cy="143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03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B53E4-A9EE-4400-8C9E-F9800093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F0E12B-961F-42AF-951E-7FB3FD98F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06C4045-A50F-42DF-8FA6-481EC6CC1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E953E9-2934-4117-9ADF-5FF4CED1567C}"/>
              </a:ext>
            </a:extLst>
          </p:cNvPr>
          <p:cNvSpPr/>
          <p:nvPr/>
        </p:nvSpPr>
        <p:spPr>
          <a:xfrm>
            <a:off x="3048000" y="112308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ФИЗМИНУТКА 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сначала будем топать,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потом мы будем хлопать,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потом мы повернемся,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5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все вместе улыбнемся.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8B1A1F-79C5-4AEF-A250-DFD28E819FD4}"/>
              </a:ext>
            </a:extLst>
          </p:cNvPr>
          <p:cNvSpPr/>
          <p:nvPr/>
        </p:nvSpPr>
        <p:spPr>
          <a:xfrm>
            <a:off x="1631853" y="3429000"/>
            <a:ext cx="95672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ВЕТЕР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Ветер дует нам в лицо.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 машут руками к лицу.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Закачалось деревцо.                          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машут кистями рук слева направо.</a:t>
            </a:r>
            <a:b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Ветер тише, ветер тише.                                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присесть, руки вниз.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Деревце растёт всё выше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                встают, поднимают руки,            </a:t>
            </a:r>
          </a:p>
          <a:p>
            <a:pPr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машут кистями рук.</a:t>
            </a:r>
            <a:endParaRPr lang="ru-RU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80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BDC77D-6DF4-4F98-B3C9-0980F96E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25DB68-E355-4C98-B4C2-AA61E987A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1A173D-6549-4D2E-B892-AA01AB0A3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3331A5-6436-4B43-8648-45E7F155F314}"/>
              </a:ext>
            </a:extLst>
          </p:cNvPr>
          <p:cNvSpPr/>
          <p:nvPr/>
        </p:nvSpPr>
        <p:spPr>
          <a:xfrm>
            <a:off x="1009934" y="502960"/>
            <a:ext cx="103438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 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ГОЛОВОЛОМКА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Ой, смотрите, ветер не только цифры перепутал, он еще запутал части геометрических фигур Давайте попробуем их разобрать. Посмотрите внимательно на геометрические фигуры и назовите их.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что можно построить из этих геометрических фигур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(дети по желанию собирают геометрические фигуры)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Какие геометрические фигуры вы использовали?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Круг, квадрат, треугольник, прямоугольник.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https://img2.freepng.ru/20180405/qre/kisspng-circle-clip-art-red-circle-5ac627c5beac43.4355852815229357497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114800"/>
            <a:ext cx="2942467" cy="294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03338" y="2975308"/>
            <a:ext cx="1269242" cy="11873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28075" y="4753232"/>
            <a:ext cx="2251881" cy="10829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922356" y="2762037"/>
            <a:ext cx="1405719" cy="14376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783804" y="2891740"/>
            <a:ext cx="2114266" cy="10952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953957" y="4634233"/>
            <a:ext cx="1746913" cy="107116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406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943E6-F736-457E-B596-28345899E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0FDDBE-101D-46C0-ACF8-6AAA71F1D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A2CFA3E-08D8-49A7-887D-D1CD8441E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ds02.infourok.ru/uploads/ex/0513/00036072-565903a1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5" b="15676"/>
          <a:stretch/>
        </p:blipFill>
        <p:spPr bwMode="auto">
          <a:xfrm>
            <a:off x="1517413" y="1252025"/>
            <a:ext cx="8933832" cy="471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9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5EE8-4394-45EC-87F2-F2F1AE89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6BBF4F-2A51-4919-BD99-2F2D9E3DF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294E5B1-1A6C-4BC1-A1FC-6DC29DC2E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3A7668C-82E4-4A96-95CA-3645B9EC3FF0}"/>
              </a:ext>
            </a:extLst>
          </p:cNvPr>
          <p:cNvSpPr/>
          <p:nvPr/>
        </p:nvSpPr>
        <p:spPr>
          <a:xfrm>
            <a:off x="1140656" y="518723"/>
            <a:ext cx="10213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 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НАЗОВИ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ВРЕМЯ ГОДА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5294" y="928575"/>
            <a:ext cx="39743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Укрыла землю пуховым одеялом,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Сковала реки крепким льдом,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Узоры на окне нарисовала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Искристым белым серебром. 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(Зима)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05934" y="1127472"/>
            <a:ext cx="40169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Тает снег, звенят ручьи,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Всё сильней потоки.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летят уже грачи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нам из стран далёких. 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(Весна)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https://ferma-biz.ru/wp-content/uploads/2020/04/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94" y="2613696"/>
            <a:ext cx="5585488" cy="369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67D5ABA-B162-4F68-9FD1-0804EF5C2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2" y="2627659"/>
            <a:ext cx="4927794" cy="368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1860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424</Words>
  <Application>Microsoft Office PowerPoint</Application>
  <PresentationFormat>Широкоэкранный</PresentationFormat>
  <Paragraphs>72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q</cp:lastModifiedBy>
  <cp:revision>15</cp:revision>
  <dcterms:created xsi:type="dcterms:W3CDTF">2020-12-07T17:06:12Z</dcterms:created>
  <dcterms:modified xsi:type="dcterms:W3CDTF">2020-12-09T06:26:37Z</dcterms:modified>
</cp:coreProperties>
</file>