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69" r:id="rId13"/>
    <p:sldId id="268" r:id="rId14"/>
    <p:sldId id="271" r:id="rId15"/>
    <p:sldId id="270" r:id="rId16"/>
    <p:sldId id="272" r:id="rId17"/>
    <p:sldId id="273" r:id="rId18"/>
    <p:sldId id="275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A2F6D-4F32-497D-86FC-7C887ABCD3B0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9AFFB-193F-4D3B-A26B-2097CFE7A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277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9AFFB-193F-4D3B-A26B-2097CFE7ABE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1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1EA-2D4A-4881-BB41-D8156EB37EF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4FC3-CE19-4A56-893B-D955B1E4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2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1EA-2D4A-4881-BB41-D8156EB37EF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4FC3-CE19-4A56-893B-D955B1E4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84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1EA-2D4A-4881-BB41-D8156EB37EF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4FC3-CE19-4A56-893B-D955B1E4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8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1EA-2D4A-4881-BB41-D8156EB37EF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4FC3-CE19-4A56-893B-D955B1E4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3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1EA-2D4A-4881-BB41-D8156EB37EF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4FC3-CE19-4A56-893B-D955B1E4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9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1EA-2D4A-4881-BB41-D8156EB37EF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4FC3-CE19-4A56-893B-D955B1E4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1EA-2D4A-4881-BB41-D8156EB37EF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4FC3-CE19-4A56-893B-D955B1E4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4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1EA-2D4A-4881-BB41-D8156EB37EF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4FC3-CE19-4A56-893B-D955B1E4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96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1EA-2D4A-4881-BB41-D8156EB37EF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4FC3-CE19-4A56-893B-D955B1E4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3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1EA-2D4A-4881-BB41-D8156EB37EF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4FC3-CE19-4A56-893B-D955B1E4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0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41EA-2D4A-4881-BB41-D8156EB37EF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4FC3-CE19-4A56-893B-D955B1E4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5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641EA-2D4A-4881-BB41-D8156EB37EFE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4FC3-CE19-4A56-893B-D955B1E43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3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-18000" r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894" y="2246801"/>
            <a:ext cx="8230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Интегрированное занятие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подготовительной к школе группе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«Ранняя весна»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24883" y="4208372"/>
            <a:ext cx="2928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Селина Е.А.</a:t>
            </a: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Печникова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804" y="6326421"/>
            <a:ext cx="414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Тазовский 2021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65" y="2549147"/>
            <a:ext cx="3383008" cy="33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463" y="658598"/>
            <a:ext cx="7397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Отлично справились.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это получаете 3 лучик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1123" y="4190857"/>
            <a:ext cx="2757267" cy="204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217434">
            <a:off x="3438191" y="2357012"/>
            <a:ext cx="2757267" cy="204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6084934" y="1452915"/>
            <a:ext cx="2098528" cy="1915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1181" y="474176"/>
            <a:ext cx="8120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Четвёртое задание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«Физкультминутка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fs.znanio.ru/d5af0e/89/eb/d3fddfe686fa6849d075b813f1cf6258b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/>
          <a:stretch/>
        </p:blipFill>
        <p:spPr bwMode="auto">
          <a:xfrm>
            <a:off x="2530284" y="1305173"/>
            <a:ext cx="7679589" cy="51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65" y="2549147"/>
            <a:ext cx="3383008" cy="33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463" y="658598"/>
            <a:ext cx="7397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Отлично справились.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это получаете 4 лучик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1123" y="4190857"/>
            <a:ext cx="2757267" cy="204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217434">
            <a:off x="3438191" y="2357012"/>
            <a:ext cx="2757267" cy="204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6084934" y="1452915"/>
            <a:ext cx="2098528" cy="1915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8383642">
            <a:off x="8149231" y="2298385"/>
            <a:ext cx="2757267" cy="204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991" y="612845"/>
            <a:ext cx="10549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</a:rPr>
              <a:t>Пятое задание «</a:t>
            </a:r>
            <a:r>
              <a:rPr lang="ru-RU" dirty="0">
                <a:latin typeface="Arial" panose="020B0604020202020204" pitchFamily="34" charset="0"/>
              </a:rPr>
              <a:t>Поможем бабочкам»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Скажите</a:t>
            </a:r>
            <a:r>
              <a:rPr lang="ru-RU" dirty="0">
                <a:latin typeface="Arial" panose="020B0604020202020204" pitchFamily="34" charset="0"/>
              </a:rPr>
              <a:t>, а какие </a:t>
            </a:r>
            <a:r>
              <a:rPr lang="ru-RU" dirty="0" smtClean="0">
                <a:latin typeface="Arial" panose="020B0604020202020204" pitchFamily="34" charset="0"/>
              </a:rPr>
              <a:t>насекомые </a:t>
            </a:r>
            <a:r>
              <a:rPr lang="ru-RU" dirty="0">
                <a:latin typeface="Arial" panose="020B0604020202020204" pitchFamily="34" charset="0"/>
              </a:rPr>
              <a:t>просыпаются весной? 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Посмотрите, к нам прилетели бабочки, нужно </a:t>
            </a:r>
            <a:r>
              <a:rPr lang="ru-RU" dirty="0">
                <a:latin typeface="Arial" panose="020B0604020202020204" pitchFamily="34" charset="0"/>
              </a:rPr>
              <a:t>сравнить числа на их крылышках и </a:t>
            </a:r>
            <a:r>
              <a:rPr lang="ru-RU" dirty="0" smtClean="0">
                <a:latin typeface="Arial" panose="020B0604020202020204" pitchFamily="34" charset="0"/>
              </a:rPr>
              <a:t>назвать </a:t>
            </a:r>
            <a:r>
              <a:rPr lang="ru-RU" dirty="0">
                <a:latin typeface="Arial" panose="020B0604020202020204" pitchFamily="34" charset="0"/>
              </a:rPr>
              <a:t>нужный знак; </a:t>
            </a:r>
            <a:r>
              <a:rPr lang="ru-RU" dirty="0" smtClean="0">
                <a:latin typeface="Arial" panose="020B0604020202020204" pitchFamily="34" charset="0"/>
              </a:rPr>
              <a:t>больше, меньше </a:t>
            </a:r>
            <a:r>
              <a:rPr lang="ru-RU" dirty="0">
                <a:latin typeface="Arial" panose="020B0604020202020204" pitchFamily="34" charset="0"/>
              </a:rPr>
              <a:t>или равно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11266" name="Picture 2" descr="https://gif-kartinki.ru/10/clipart-babochka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46" y="2198403"/>
            <a:ext cx="2238482" cy="201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avatanplus.com/files/resources/original/57b774e1ed094156a4a092b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90" y="3992942"/>
            <a:ext cx="1962260" cy="176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m0-tub-ru.yandex.net/i?id=d0c50bb82dd3bc50176e1dad79d7b523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0359">
            <a:off x="6592904" y="2087919"/>
            <a:ext cx="2134735" cy="223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m0-tub-ru.yandex.net/i?id=1862b57f5a55e798e74fee2362dba14b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05" y="3992942"/>
            <a:ext cx="2349610" cy="21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0961" y="2967335"/>
            <a:ext cx="1178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8918" y="2668916"/>
            <a:ext cx="1178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6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75891" y="4652420"/>
            <a:ext cx="1178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5305" y="4294184"/>
            <a:ext cx="1178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08276" y="2746115"/>
            <a:ext cx="1178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62023" y="3207780"/>
            <a:ext cx="1178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95019" y="4849268"/>
            <a:ext cx="1178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7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89510" y="4614671"/>
            <a:ext cx="1178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9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65" y="2549147"/>
            <a:ext cx="3383008" cy="33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463" y="658598"/>
            <a:ext cx="7397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Отлично справились.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это получаете 5 лучик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1123" y="4190857"/>
            <a:ext cx="2757267" cy="204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217434">
            <a:off x="3438191" y="2357012"/>
            <a:ext cx="2757267" cy="204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6084934" y="1452915"/>
            <a:ext cx="2098528" cy="19159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8383642">
            <a:off x="8149231" y="2298385"/>
            <a:ext cx="2757267" cy="204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0800000">
            <a:off x="8760680" y="4165744"/>
            <a:ext cx="2757267" cy="204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429" y="667725"/>
            <a:ext cx="1097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Шестое задание. А </a:t>
            </a:r>
            <a:r>
              <a:rPr lang="ru-RU" dirty="0">
                <a:latin typeface="Arial" panose="020B0604020202020204" pitchFamily="34" charset="0"/>
              </a:rPr>
              <a:t>сейчас поможем весне решить весенние задачи. Давайте </a:t>
            </a:r>
          </a:p>
          <a:p>
            <a:r>
              <a:rPr lang="ru-RU" dirty="0">
                <a:latin typeface="Arial" panose="020B0604020202020204" pitchFamily="34" charset="0"/>
              </a:rPr>
              <a:t>вспомним, из каких частей состоит </a:t>
            </a:r>
            <a:r>
              <a:rPr lang="ru-RU" dirty="0" smtClean="0">
                <a:latin typeface="Arial" panose="020B0604020202020204" pitchFamily="34" charset="0"/>
              </a:rPr>
              <a:t>задача</a:t>
            </a:r>
            <a:r>
              <a:rPr lang="ru-RU" dirty="0">
                <a:latin typeface="Arial" panose="020B0604020202020204" pitchFamily="34" charset="0"/>
              </a:rPr>
              <a:t>? 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1</a:t>
            </a:r>
            <a:r>
              <a:rPr lang="ru-RU" dirty="0">
                <a:latin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</a:rPr>
              <a:t>ветке сидело 4 птички. Прилетела еще 2</a:t>
            </a:r>
            <a:r>
              <a:rPr lang="ru-RU" dirty="0" smtClean="0">
                <a:latin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</a:rPr>
              <a:t>Сколько стало птичек?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Какое </a:t>
            </a:r>
            <a:r>
              <a:rPr lang="ru-RU" dirty="0">
                <a:latin typeface="Arial" panose="020B0604020202020204" pitchFamily="34" charset="0"/>
              </a:rPr>
              <a:t>условие в задаче? Какой вопрос? Когда птица прилетела их стало больше </a:t>
            </a:r>
          </a:p>
          <a:p>
            <a:r>
              <a:rPr lang="ru-RU" dirty="0">
                <a:latin typeface="Arial" panose="020B0604020202020204" pitchFamily="34" charset="0"/>
              </a:rPr>
              <a:t>или меньше? (больше). Какое действие будем выполнять? (прибавлять, </a:t>
            </a:r>
          </a:p>
          <a:p>
            <a:r>
              <a:rPr lang="ru-RU" dirty="0">
                <a:latin typeface="Arial" panose="020B0604020202020204" pitchFamily="34" charset="0"/>
              </a:rPr>
              <a:t>складывать) Какой ответ в </a:t>
            </a:r>
            <a:r>
              <a:rPr lang="ru-RU" dirty="0" smtClean="0">
                <a:latin typeface="Arial" panose="020B0604020202020204" pitchFamily="34" charset="0"/>
              </a:rPr>
              <a:t>задаче?(</a:t>
            </a:r>
            <a:r>
              <a:rPr lang="ru-RU" dirty="0">
                <a:latin typeface="Arial" panose="020B0604020202020204" pitchFamily="34" charset="0"/>
              </a:rPr>
              <a:t>Всего стало </a:t>
            </a:r>
            <a:r>
              <a:rPr lang="ru-RU" dirty="0" smtClean="0">
                <a:latin typeface="Arial" panose="020B0604020202020204" pitchFamily="34" charset="0"/>
              </a:rPr>
              <a:t>6 </a:t>
            </a:r>
            <a:r>
              <a:rPr lang="ru-RU" dirty="0">
                <a:latin typeface="Arial" panose="020B0604020202020204" pitchFamily="34" charset="0"/>
              </a:rPr>
              <a:t>птичек) </a:t>
            </a:r>
            <a:endParaRPr lang="ru-RU" dirty="0" smtClean="0">
              <a:latin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13314" name="Picture 2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60" y="2350121"/>
            <a:ext cx="1419033" cy="12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3829" y="3732911"/>
            <a:ext cx="8869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2. На проталине выросло </a:t>
            </a:r>
            <a:r>
              <a:rPr lang="ru-RU" dirty="0" smtClean="0">
                <a:latin typeface="Arial" panose="020B0604020202020204" pitchFamily="34" charset="0"/>
              </a:rPr>
              <a:t>6 </a:t>
            </a:r>
            <a:r>
              <a:rPr lang="ru-RU" dirty="0">
                <a:latin typeface="Arial" panose="020B0604020202020204" pitchFamily="34" charset="0"/>
              </a:rPr>
              <a:t>подснежников.3 подснежника сорвали. Сколько подснежников осталось на проталине.</a:t>
            </a:r>
          </a:p>
          <a:p>
            <a:r>
              <a:rPr lang="ru-RU" dirty="0">
                <a:latin typeface="Arial" panose="020B0604020202020204" pitchFamily="34" charset="0"/>
              </a:rPr>
              <a:t>Какое условие в задаче? Какой вопрос? Когда 3 подснежника сорвали их </a:t>
            </a:r>
          </a:p>
          <a:p>
            <a:r>
              <a:rPr lang="ru-RU" dirty="0">
                <a:latin typeface="Arial" panose="020B0604020202020204" pitchFamily="34" charset="0"/>
              </a:rPr>
              <a:t>осталось больше или меньше? (меньше) Какое действие будем выполнять? </a:t>
            </a:r>
          </a:p>
          <a:p>
            <a:r>
              <a:rPr lang="ru-RU" dirty="0">
                <a:latin typeface="Arial" panose="020B0604020202020204" pitchFamily="34" charset="0"/>
              </a:rPr>
              <a:t>(вычитать, отнимать) Какой ответ в задаче? (Осталось </a:t>
            </a:r>
            <a:r>
              <a:rPr lang="ru-RU" dirty="0" smtClean="0">
                <a:latin typeface="Arial" panose="020B0604020202020204" pitchFamily="34" charset="0"/>
              </a:rPr>
              <a:t>3 </a:t>
            </a:r>
            <a:r>
              <a:rPr lang="ru-RU" dirty="0">
                <a:latin typeface="Arial" panose="020B0604020202020204" pitchFamily="34" charset="0"/>
              </a:rPr>
              <a:t>подснежника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Picture 2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9" y="2350121"/>
            <a:ext cx="1419033" cy="12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62" y="2415588"/>
            <a:ext cx="1419033" cy="12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95" y="2415588"/>
            <a:ext cx="1419033" cy="12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29" y="2448322"/>
            <a:ext cx="1419033" cy="12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originals/7f/b7/80/7fb780402b3715b0c27dc47a6dad10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788" y="2663085"/>
            <a:ext cx="1419033" cy="12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printonic.ru/uploads/images/2016/03/26/img_56f6e868612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25" y="5170977"/>
            <a:ext cx="1666577" cy="16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printonic.ru/uploads/images/2016/03/26/img_56f6e868612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61" y="5191423"/>
            <a:ext cx="1666577" cy="16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printonic.ru/uploads/images/2016/03/26/img_56f6e868612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22" y="5183599"/>
            <a:ext cx="1666577" cy="16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printonic.ru/uploads/images/2016/03/26/img_56f6e868612e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5"/>
          <a:stretch/>
        </p:blipFill>
        <p:spPr bwMode="auto">
          <a:xfrm>
            <a:off x="6983699" y="6096000"/>
            <a:ext cx="1666577" cy="70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printonic.ru/uploads/images/2016/03/26/img_56f6e868612e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11"/>
          <a:stretch/>
        </p:blipFill>
        <p:spPr bwMode="auto">
          <a:xfrm>
            <a:off x="8674891" y="6125029"/>
            <a:ext cx="1666577" cy="6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55365"/>
          <a:stretch/>
        </p:blipFill>
        <p:spPr>
          <a:xfrm>
            <a:off x="10324788" y="6052457"/>
            <a:ext cx="1670449" cy="74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65" y="2549147"/>
            <a:ext cx="2335906" cy="2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463" y="658598"/>
            <a:ext cx="7397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Отлично справились.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это получаете 6 лучик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217434">
            <a:off x="3732013" y="2323098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5515632" y="1499338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13738" y="3691857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086003">
            <a:off x="7504581" y="2689724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17531" y="3639467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217434">
            <a:off x="7299256" y="4955837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372" y="624114"/>
            <a:ext cx="769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разомнем наши пальчики, для выполнения следующего задания.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ds04.infourok.ru/uploads/ex/10dc/0006797b-fe9d877b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5"/>
          <a:stretch/>
        </p:blipFill>
        <p:spPr bwMode="auto">
          <a:xfrm>
            <a:off x="2409372" y="1161142"/>
            <a:ext cx="7931581" cy="5336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65" y="2549147"/>
            <a:ext cx="2335906" cy="2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463" y="658598"/>
            <a:ext cx="73979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Отлично справились. 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это получаете 7 лучик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217434">
            <a:off x="3732013" y="2323098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5515632" y="1499338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13738" y="3691857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086003">
            <a:off x="7504581" y="2689724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17531" y="3639467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217434">
            <a:off x="7299256" y="4955837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214001">
            <a:off x="5593265" y="5790998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alchishki-i-devchonki.ru/images/7/2/a/7/007ba70b573a64c3f3797fa3536a1f4bca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57702"/>
          <a:stretch/>
        </p:blipFill>
        <p:spPr bwMode="auto">
          <a:xfrm>
            <a:off x="798286" y="537029"/>
            <a:ext cx="805218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000" y="352363"/>
            <a:ext cx="3208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 графический диктант</a:t>
            </a:r>
            <a:endParaRPr lang="ru-RU" dirty="0"/>
          </a:p>
        </p:txBody>
      </p:sp>
      <p:pic>
        <p:nvPicPr>
          <p:cNvPr id="17412" name="Picture 4" descr="https://malchishki-i-devchonki.ru/images/7/2/a/7/007ba70b573a64c3f3797fa3536a1f4bca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4" t="3907" r="23975" b="42529"/>
          <a:stretch/>
        </p:blipFill>
        <p:spPr bwMode="auto">
          <a:xfrm>
            <a:off x="7666672" y="1219200"/>
            <a:ext cx="4525328" cy="512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5" y="504965"/>
            <a:ext cx="88846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посмотрите, к нам прилетела сорока. Она прилетела не просто так,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принесла весть на хвосте, а от кого эта весть, мы узнаем, если отгадаем загадку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Зеленоглаза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весела,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Девица – красавица.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в подарок принесла,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понравится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Зелень- листьям,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– тепло,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Волшебство – чтоб все цвело.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 ей прилетели птицы – песни петь все мастерицы.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Догадались, кто она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конечно, же это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смотрите в клюве у сороки записка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Интересно, о чем же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нам пишет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/>
          </a:p>
        </p:txBody>
      </p:sp>
      <p:pic>
        <p:nvPicPr>
          <p:cNvPr id="1028" name="Picture 4" descr="https://cdn.freelance.ru/img/portfolio/pics/00/22/A3/2270142.jpg?mt=436186f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r="9802"/>
          <a:stretch/>
        </p:blipFill>
        <p:spPr bwMode="auto">
          <a:xfrm>
            <a:off x="6741994" y="2003647"/>
            <a:ext cx="4954137" cy="458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65" y="2549147"/>
            <a:ext cx="2335906" cy="2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217434">
            <a:off x="3732013" y="2323098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5515632" y="1499338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13738" y="3691857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9433208">
            <a:off x="7290437" y="2299400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17531" y="3639467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217434">
            <a:off x="7299256" y="4955837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214001">
            <a:off x="5593265" y="5790998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675062">
            <a:off x="3946661" y="5208707"/>
            <a:ext cx="2221167" cy="1552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1223" y="7439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Посмотрите, сколько лучиков появилось у солнышка, теперь оно согреет всех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своим теплом</a:t>
            </a:r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. И весна освободится от чар злой волшебницы!!!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5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3.ppt-online.org/files3/slide/x/xPvmSp1DiKJanQThUt8I3V5rly0uLbMfNRsFwE/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343"/>
            <a:ext cx="12192000" cy="747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8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g2.freepng.ru/20180301/klw/kisspng-paper-envelope-rectangle-hand-painted-white-envelope-5a9846d4767194.8718458015199290444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4" y="590218"/>
            <a:ext cx="5426359" cy="5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067471">
            <a:off x="6569571" y="1564539"/>
            <a:ext cx="35984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«Дорогие ребята. Меня заколдовала в своем замке злая волшебница. Помогите мне, пожалуйста, освободится.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095" y="494564"/>
            <a:ext cx="5208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делать? Что будет, если весна не наступит? Какие изменения происходят в природе? (Весна – это время пробуждения природы от зимнего сна. Начинает ярко светит солнышко, на деревьях набухают почки, появляются первые ручейки, возвращаются из теплых стран птицы, появляются первые весенние цветы).</a:t>
            </a:r>
          </a:p>
          <a:p>
            <a:r>
              <a:rPr lang="ru-RU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Колдовство потеряет свою силу, если мы выполним все задания злой волшебницы</a:t>
            </a:r>
            <a:r>
              <a:rPr lang="ru-RU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конверте еще какие-то части…посмотрите, что это?</a:t>
            </a:r>
            <a:endParaRPr lang="ru-RU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3" b="49335"/>
          <a:stretch/>
        </p:blipFill>
        <p:spPr bwMode="auto">
          <a:xfrm rot="20479781">
            <a:off x="1985353" y="3820685"/>
            <a:ext cx="1236496" cy="12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3" b="49335"/>
          <a:stretch/>
        </p:blipFill>
        <p:spPr bwMode="auto">
          <a:xfrm rot="6102572">
            <a:off x="3897338" y="3841821"/>
            <a:ext cx="1236496" cy="12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3" b="49335"/>
          <a:stretch/>
        </p:blipFill>
        <p:spPr bwMode="auto">
          <a:xfrm rot="16995833">
            <a:off x="2306047" y="5376896"/>
            <a:ext cx="1236496" cy="12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3" b="49335"/>
          <a:stretch/>
        </p:blipFill>
        <p:spPr bwMode="auto">
          <a:xfrm rot="10146837">
            <a:off x="4486378" y="5271595"/>
            <a:ext cx="1236496" cy="12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3" b="49335"/>
          <a:stretch/>
        </p:blipFill>
        <p:spPr bwMode="auto">
          <a:xfrm rot="4734887">
            <a:off x="3152839" y="327268"/>
            <a:ext cx="2714288" cy="274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3" b="49335"/>
          <a:stretch/>
        </p:blipFill>
        <p:spPr bwMode="auto">
          <a:xfrm rot="15171962">
            <a:off x="649324" y="4379129"/>
            <a:ext cx="2816855" cy="278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3" b="49335"/>
          <a:stretch/>
        </p:blipFill>
        <p:spPr bwMode="auto">
          <a:xfrm rot="11466509">
            <a:off x="4119102" y="3887220"/>
            <a:ext cx="2850985" cy="287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3" b="49335"/>
          <a:stretch/>
        </p:blipFill>
        <p:spPr bwMode="auto">
          <a:xfrm rot="20120959">
            <a:off x="-221180" y="847529"/>
            <a:ext cx="2785426" cy="270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88186" y="928146"/>
            <a:ext cx="49912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деталях какие-то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вопросы. Может быть это подсказка для нас? Давайте попробуем ответить на  вопросы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нам сложить все детали, какая фигура получится? (круг) Какого цвета? (желтого),На что же похож желтый круг? (на солнце)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почему все таки наступает весна, в чем ее сила? (Солнце согревает нас своими  лучами. Весной солнце поднимается выше и больше лучей попадает на землю. Поэтому наступает весна.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хватает у нашего солнца? (лучей)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Поможем весне согреть землю ?  (да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получить лучики, нужно выполнить задания.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32731">
            <a:off x="610251" y="2157775"/>
            <a:ext cx="2310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 rot="21095930">
            <a:off x="3486967" y="1778310"/>
            <a:ext cx="20677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месяцев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 rot="20793172">
            <a:off x="1233954" y="4898869"/>
            <a:ext cx="20677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месяцев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 rot="682762">
            <a:off x="4753194" y="4544521"/>
            <a:ext cx="1691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дней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неделе </a:t>
            </a:r>
          </a:p>
        </p:txBody>
      </p:sp>
    </p:spTree>
    <p:extLst>
      <p:ext uri="{BB962C8B-B14F-4D97-AF65-F5344CB8AC3E}">
        <p14:creationId xmlns:p14="http://schemas.microsoft.com/office/powerpoint/2010/main" val="235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8125" y="467773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</a:rPr>
              <a:t>Первое задание. </a:t>
            </a:r>
          </a:p>
          <a:p>
            <a:r>
              <a:rPr lang="ru-RU" dirty="0" smtClean="0">
                <a:latin typeface="Arial" panose="020B0604020202020204" pitchFamily="34" charset="0"/>
              </a:rPr>
              <a:t>               Какими словами можно </a:t>
            </a:r>
            <a:r>
              <a:rPr lang="ru-RU" dirty="0">
                <a:latin typeface="Arial" panose="020B0604020202020204" pitchFamily="34" charset="0"/>
              </a:rPr>
              <a:t>описать весну?</a:t>
            </a:r>
            <a:endParaRPr lang="ru-RU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https://ds05.infourok.ru/uploads/ex/073f/000ead3e-a799162a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3010" r="2000" b="3258"/>
          <a:stretch/>
        </p:blipFill>
        <p:spPr bwMode="auto">
          <a:xfrm>
            <a:off x="2911522" y="1114104"/>
            <a:ext cx="6890324" cy="54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78" y="2044180"/>
            <a:ext cx="3383008" cy="33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7613" y="708312"/>
            <a:ext cx="73979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Отлично справились. За это получаете 1 лучик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0998" y="3685735"/>
            <a:ext cx="2757267" cy="204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8283" y="581528"/>
            <a:ext cx="11057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выполнить второе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«Назови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я хочу...».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Назови соседей числа 6.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Какое число является предыдущим числа 8?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за числом 5?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Какое число находится между числами 8 и 10?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Назови цифру, которая на один больше 9.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Назови цифру, которая на один меньше 7.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На сколько 8 больше 7?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Как составить число 8 из двух одинаковых чисел?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Какими двумя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числами можно записать число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Назови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число, которое больше 5, но меньше 7.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получить число 7?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Как по другому называют число 10?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mg-fotki.yandex.ru/get/6446/36014149.1d9/0_84397_dc2c0c30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9" y="697303"/>
            <a:ext cx="1948445" cy="28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pinimg.com/736x/97/e6/08/97e6080bc65bf03d1a248d5bb9278b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15" y="861758"/>
            <a:ext cx="1490345" cy="156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data3.proshkolu.ru/content/media/pic/std/3000000/2606000/2605442-b41d698ae1eeb5d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64" y="4416560"/>
            <a:ext cx="1899378" cy="19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dn.pixabay.com/photo/2016/09/11/08/35/mathematics-166086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56" y="4093699"/>
            <a:ext cx="2071253" cy="31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fhd.multiurok.ru/f/9/e/f9ea8e12467a13ff4a8fe63b4d4b4a4e3a2e2fd4/urok-matiematika-chislo-5-tsifra-5-sostav-chisla-5_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335" y="3530296"/>
            <a:ext cx="2259804" cy="246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1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nfoznaki.ru/wa-data/public/shop/products/08/56/5608/images/11728/11728.9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278" y="2044180"/>
            <a:ext cx="3383008" cy="33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7613" y="708312"/>
            <a:ext cx="739792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Отлично справились. За это получаете 2 лучик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0998" y="3685735"/>
            <a:ext cx="2757267" cy="204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2217434">
            <a:off x="3260769" y="1941834"/>
            <a:ext cx="2757267" cy="20469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627" y="486478"/>
            <a:ext cx="113003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это игра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«Сказочное весеннее дерево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а что весной появляется на деревьях?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вот чтобы на нашем дереве появились листья нужно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сказочные вопросы.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был сделан Буратино? (Из полена)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звали девочку из сказки «Снежная королева», которая отправилась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свету искать своего названного братца? (Герда)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чём разъезжал Емеля в сказке «По щучьему велению»? (На печке)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Жених Мухи-цокотухи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(Комар)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отправился доктор Айболит по телеграмме? (в Африку)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сварил кашу хитрый солдат? (Из топора)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поймал в проруби Емеля? (Щуку)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в русской народной сказке лягушка? (Царевной)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Почтальон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Простоквашино. (Печкин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цветами отправилась под Новый год героиня сказки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»? (За подснежниками)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сказки носил красные сапоги? (Кот в сапогах)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Сестрица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братца Иванушки. (Алёнушка)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купила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Муха-цокотуха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базаре? (Самовар)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(Малыш)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превратился гадкий утёнок?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прекрасного лебедя)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дерево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оделось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.pinimg.com/736x/41/15/54/411554f7b25a2fad422d7f4401dd35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0" t="46882" r="-652"/>
          <a:stretch/>
        </p:blipFill>
        <p:spPr bwMode="auto">
          <a:xfrm>
            <a:off x="6905767" y="2475330"/>
            <a:ext cx="3957851" cy="39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pinimg.com/736x/41/15/54/411554f7b25a2fad422d7f4401dd35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1" b="48821"/>
          <a:stretch/>
        </p:blipFill>
        <p:spPr bwMode="auto">
          <a:xfrm>
            <a:off x="6905766" y="2361064"/>
            <a:ext cx="4119629" cy="40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3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827</Words>
  <Application>Microsoft Office PowerPoint</Application>
  <PresentationFormat>Широкоэкранный</PresentationFormat>
  <Paragraphs>113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21</cp:revision>
  <dcterms:created xsi:type="dcterms:W3CDTF">2021-03-31T07:44:33Z</dcterms:created>
  <dcterms:modified xsi:type="dcterms:W3CDTF">2021-04-01T14:06:52Z</dcterms:modified>
</cp:coreProperties>
</file>