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66E"/>
    <a:srgbClr val="800000"/>
    <a:srgbClr val="010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CCAF8-C2DB-45CE-82E2-433B906B7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0AFC3E-64B7-4D3B-9DEC-FF0DEC912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FB928-E1C4-4855-A741-FD200C5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9593F-4DB4-412B-9203-BB565E4C8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E5476-CCEC-4D8E-9EBE-4490513D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DE1D-32E4-49C1-B835-997A3713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745C4A-76A1-49B7-AE84-464DD32BD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FC7CB-8826-4D5C-9A24-DC71CAFD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F70D3-704A-4277-BDA8-4C72B21D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EB4E5-CAC4-4562-A74D-8131DA14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1518CB-F904-4F33-9983-EA935F770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E367F-E18B-458F-902F-83CE3D8DF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BA4D0-F3DE-4F21-81D9-F02D4D96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D7E40-7384-4C8C-B39D-DE2648BE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D610F-5CCA-44F3-961D-48BD9D84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1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9C492-CE78-4F2C-9495-AD3D580B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ED8764-BE96-4B4E-8CA7-E962E1BEB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F05D6-15DA-4738-AC07-4536196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C24CC-D4E6-40C8-91AC-C2E4DBE3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880A0-7236-4DB4-9307-038CBEFC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30316-ABD2-4711-96F1-5629C49F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64D2A2-FA3C-4F2C-A83B-4B7A2AA1A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521AD2-CB54-4DEF-8AE3-2019B8D6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6E06C-1AF5-49BC-856C-A65CF25A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536EF-6C7D-44B6-8F3B-A1B8AF77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86D2-3D8B-4780-8D40-06E614EE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5E069-1443-4812-82F9-E1512A53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61EFE-2D70-4138-97A3-404008EBE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477F98-8E6F-4766-AE71-AE0620C8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12D64F-7E75-4E57-A070-882E7230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909068-AE4B-4D9C-9174-7BB3E543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D6A5-AC05-49E8-8C39-93D9A8A0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6AD24C-85BC-4032-A8A0-F5A0282C9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EB353D-7E21-493E-9C45-DCFECD3EC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81F0EF-0ADF-46D3-8375-C13CFF547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4F465-4AC0-4761-A179-29EABAE77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50BA0A-7267-4253-81B2-72ECB69C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9FD9DF-CF90-4B62-8D84-E5740061B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AA8AF7-93B3-4EEF-952F-9928C31B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6ADEF-209B-4143-9F13-2E398AD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CD8D4F-039D-49F0-8A9F-1DBCE6F2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539A9-2396-4107-B0BB-D5A55D0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3EE88-1012-41CF-81AD-69D4369D2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42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53021E-94CC-495D-9FC2-A770366D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A93AB-5316-4963-B442-5B216D6A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E84A4F-4D41-4280-B330-18E83005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5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A5130-CE18-4437-B527-079C71A04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E4112-5081-42B0-A1CD-529C14FA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5E9EA9-464A-4886-9FC7-FEB21489F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B1531-5070-46D0-A190-5368B0C7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2FA79-57F5-442E-852D-E5438510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5F9618-38C6-439E-BAE9-7BDF78D4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48FC5-429C-409D-B2C8-7EF4990F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4363A3-3714-4C24-A26B-A6C1D64D4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BB0C48-2710-474D-A9F0-E71DD504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C8382-BD13-49D8-8851-39AF573D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4FAA49-1046-4109-885B-6F20A7DE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3CBFB-76EF-4BC6-AA26-B48F41B0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B0A30-D545-4374-9259-2B593D36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D0D631-4264-4201-95D6-50A512DDF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D7FE2-D49C-4A99-94AC-A7D1E1AA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E8BC-53C5-4EA4-8C6D-CB229B6A2E05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2D87E-97CD-4751-80CB-B2C5D5F48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ADCC1-1144-43A7-987A-41BFB8E0D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72A8-E796-4773-A252-5F9F08104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0DF98D-66FE-4A83-AF0A-6237AA623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C6124-AAD8-476C-84AA-00067C74C890}"/>
              </a:ext>
            </a:extLst>
          </p:cNvPr>
          <p:cNvSpPr txBox="1"/>
          <p:nvPr/>
        </p:nvSpPr>
        <p:spPr>
          <a:xfrm>
            <a:off x="4963886" y="1349829"/>
            <a:ext cx="5820229" cy="74041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6600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«ПЕРЕЛЕТ ПТИЦ»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B7924-C079-4E8D-87DC-C65C04950709}"/>
              </a:ext>
            </a:extLst>
          </p:cNvPr>
          <p:cNvSpPr txBox="1"/>
          <p:nvPr/>
        </p:nvSpPr>
        <p:spPr>
          <a:xfrm>
            <a:off x="5430286" y="2351314"/>
            <a:ext cx="5195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детей старшей группы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71C3D-F9B4-4C6A-8C09-EBF6DF1581D2}"/>
              </a:ext>
            </a:extLst>
          </p:cNvPr>
          <p:cNvSpPr txBox="1"/>
          <p:nvPr/>
        </p:nvSpPr>
        <p:spPr>
          <a:xfrm>
            <a:off x="6096000" y="5774140"/>
            <a:ext cx="5900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Подготовил: инструктор по физической культуре</a:t>
            </a:r>
          </a:p>
          <a:p>
            <a:r>
              <a:rPr lang="ru-RU" sz="2000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Быкова Э.В.</a:t>
            </a:r>
          </a:p>
        </p:txBody>
      </p:sp>
    </p:spTree>
    <p:extLst>
      <p:ext uri="{BB962C8B-B14F-4D97-AF65-F5344CB8AC3E}">
        <p14:creationId xmlns:p14="http://schemas.microsoft.com/office/powerpoint/2010/main" val="126298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770743" y="1325676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Прыжки на двух ногах через шнуры, положенные на расстоянии 50 см один от другого (4—5 шт.) 2—З раза.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70E50D-5B08-47BE-B6FD-648426236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13" y="2833781"/>
            <a:ext cx="4210839" cy="33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770743" y="1325676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Бросание мяча двумя руками от груди (по способу баскетбольного броска), стоя в шеренгах на расстоянии З м.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6DBBC-B8B4-4039-B52F-7FD1B1B8B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85" y="2802736"/>
            <a:ext cx="5176158" cy="38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5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1502228" y="167234"/>
            <a:ext cx="117420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Подвижная игра «Перелёт птиц»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AAFA32-5515-4974-85F4-10B32E6C7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7" b="98721" l="639" r="95208">
                        <a14:foregroundMark x1="17093" y1="20698" x2="17093" y2="20698"/>
                        <a14:foregroundMark x1="15974" y1="20698" x2="15974" y2="20698"/>
                        <a14:foregroundMark x1="23323" y1="23488" x2="23323" y2="23488"/>
                        <a14:foregroundMark x1="76518" y1="20581" x2="76518" y2="20581"/>
                        <a14:foregroundMark x1="74760" y1="38488" x2="74760" y2="38488"/>
                        <a14:foregroundMark x1="72364" y1="57791" x2="72364" y2="57791"/>
                        <a14:foregroundMark x1="29712" y1="52907" x2="29712" y2="52907"/>
                        <a14:foregroundMark x1="30511" y1="37209" x2="30511" y2="37209"/>
                        <a14:foregroundMark x1="32588" y1="79419" x2="32588" y2="79419"/>
                        <a14:foregroundMark x1="77316" y1="80000" x2="77316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088105"/>
            <a:ext cx="3743238" cy="5815646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A5ED8-FAF5-4D94-BD86-39BA82A5D801}"/>
              </a:ext>
            </a:extLst>
          </p:cNvPr>
          <p:cNvSpPr txBox="1"/>
          <p:nvPr/>
        </p:nvSpPr>
        <p:spPr>
          <a:xfrm>
            <a:off x="3743238" y="2203270"/>
            <a:ext cx="77216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сигналу взрослого: </a:t>
            </a:r>
            <a:r>
              <a:rPr lang="ru-RU" sz="24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«Птицы улетают!»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 дети, махая руками, как крыльями, разбегаются по всему залу;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следующий сигнал: </a:t>
            </a:r>
            <a:r>
              <a:rPr lang="ru-RU" sz="20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«Буря!»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бегут к возвышениям и прячутся там.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взрослый произнесет: </a:t>
            </a:r>
            <a:r>
              <a:rPr lang="ru-RU" sz="2000" b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«Буря прекратилась!»</a:t>
            </a:r>
            <a:r>
              <a:rPr lang="ru-RU" sz="2000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спускаются с возвышений и снова разбегаются по залу («птицы продолжают свой полет»). </a:t>
            </a:r>
          </a:p>
          <a:p>
            <a:pPr indent="190500" algn="just"/>
            <a:r>
              <a:rPr lang="ru-RU" b="1" dirty="0">
                <a:solidFill>
                  <a:srgbClr val="01035B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игры воспитатель в обязательном порядке осуществляет страховку детей, особенно при спуске.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10B233-4390-42AC-8B52-90433891B1ED}"/>
              </a:ext>
            </a:extLst>
          </p:cNvPr>
          <p:cNvSpPr txBox="1"/>
          <p:nvPr/>
        </p:nvSpPr>
        <p:spPr>
          <a:xfrm>
            <a:off x="2612571" y="1077530"/>
            <a:ext cx="9521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90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конце зала находятся дети — они птицы. На другом конце зала — пособия, на которые можно «залететь» (гимнастические скамейки, кубы и т.д.) - это деревья. </a:t>
            </a:r>
          </a:p>
        </p:txBody>
      </p:sp>
      <p:pic>
        <p:nvPicPr>
          <p:cNvPr id="17" name="mix_1m00s (audio-joiner.com)">
            <a:hlinkClick r:id="" action="ppaction://media"/>
            <a:extLst>
              <a:ext uri="{FF2B5EF4-FFF2-40B4-BE49-F238E27FC236}">
                <a16:creationId xmlns:a16="http://schemas.microsoft.com/office/drawing/2014/main" id="{1BF97920-545D-4B27-A43C-8E316BD1A5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9638" y="5004322"/>
            <a:ext cx="609600" cy="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И. п.: основная стойка, руки на поясе. 1— шаг вправо, руки через стороны вверх; 2 вернуться в исходное положение. То же влево (З—4 раза).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DB5BCD-DFA5-4F98-8865-0EEB3D842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0" r="100000">
                        <a14:foregroundMark x1="34942" y1="96364" x2="34942" y2="96364"/>
                        <a14:foregroundMark x1="65251" y1="97091" x2="65251" y2="97091"/>
                        <a14:foregroundMark x1="67568" y1="98182" x2="67568" y2="98182"/>
                        <a14:foregroundMark x1="69498" y1="98545" x2="69498" y2="98545"/>
                        <a14:foregroundMark x1="50965" y1="25818" x2="50965" y2="25818"/>
                        <a14:foregroundMark x1="44788" y1="18909" x2="44788" y2="18909"/>
                        <a14:foregroundMark x1="54247" y1="18000" x2="54247" y2="1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50" y="3091673"/>
            <a:ext cx="2565237" cy="27237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FD45E9-8FAF-4321-8B63-6D1DF54B94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111" y1="9688" x2="46111" y2="9688"/>
                        <a14:foregroundMark x1="50000" y1="18438" x2="50000" y2="18438"/>
                        <a14:foregroundMark x1="71111" y1="22500" x2="71111" y2="22500"/>
                        <a14:foregroundMark x1="63056" y1="22188" x2="63056" y2="22188"/>
                        <a14:foregroundMark x1="38056" y1="20938" x2="38056" y2="20938"/>
                        <a14:foregroundMark x1="15833" y1="15000" x2="15833" y2="15000"/>
                        <a14:foregroundMark x1="86111" y1="18438" x2="86111" y2="18438"/>
                        <a14:foregroundMark x1="18333" y1="95625" x2="18333" y2="95625"/>
                        <a14:foregroundMark x1="84722" y1="96875" x2="84722" y2="96875"/>
                        <a14:foregroundMark x1="23333" y1="95625" x2="23333" y2="95625"/>
                        <a14:foregroundMark x1="86111" y1="23750" x2="86111" y2="23750"/>
                        <a14:foregroundMark x1="87222" y1="13281" x2="87222" y2="13281"/>
                        <a14:foregroundMark x1="93611" y1="7187" x2="93611" y2="7187"/>
                        <a14:foregroundMark x1="53333" y1="32813" x2="53333" y2="32813"/>
                        <a14:foregroundMark x1="53056" y1="26094" x2="53056" y2="26094"/>
                        <a14:foregroundMark x1="46667" y1="25469" x2="46667" y2="25469"/>
                        <a14:foregroundMark x1="42778" y1="20938" x2="42778" y2="20938"/>
                        <a14:foregroundMark x1="43889" y1="18438" x2="43889" y2="18438"/>
                        <a14:foregroundMark x1="61389" y1="18594" x2="61389" y2="18594"/>
                        <a14:foregroundMark x1="56111" y1="25625" x2="56111" y2="25625"/>
                        <a14:foregroundMark x1="59722" y1="28750" x2="59722" y2="28750"/>
                        <a14:foregroundMark x1="63611" y1="24531" x2="63611" y2="24531"/>
                        <a14:foregroundMark x1="62500" y1="8438" x2="62500" y2="8438"/>
                        <a14:foregroundMark x1="35000" y1="3750" x2="35000" y2="3750"/>
                        <a14:foregroundMark x1="8889" y1="8438" x2="8889" y2="8438"/>
                        <a14:foregroundMark x1="18333" y1="22500" x2="18333" y2="22500"/>
                        <a14:foregroundMark x1="35000" y1="7813" x2="35000" y2="7813"/>
                        <a14:foregroundMark x1="58333" y1="5313" x2="58333" y2="5313"/>
                        <a14:foregroundMark x1="72500" y1="9688" x2="72500" y2="9688"/>
                        <a14:foregroundMark x1="75833" y1="17500" x2="75833" y2="17500"/>
                        <a14:foregroundMark x1="82778" y1="23125" x2="82778" y2="23125"/>
                        <a14:foregroundMark x1="16111" y1="17188" x2="16111" y2="17188"/>
                        <a14:foregroundMark x1="7222" y1="11250" x2="7222" y2="11250"/>
                        <a14:foregroundMark x1="55278" y1="5156" x2="55278" y2="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313" y="3159415"/>
            <a:ext cx="1532085" cy="27237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3FEE2F-D24E-4CE3-ACBD-5614C2EEFD9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75278" l="39063" r="63021">
                        <a14:foregroundMark x1="51771" y1="68750" x2="51771" y2="68750"/>
                        <a14:foregroundMark x1="46667" y1="73889" x2="46667" y2="73889"/>
                        <a14:foregroundMark x1="48125" y1="69028" x2="48125" y2="69028"/>
                        <a14:backgroundMark x1="46042" y1="40000" x2="46042" y2="40000"/>
                        <a14:backgroundMark x1="60000" y1="74444" x2="60000" y2="74444"/>
                        <a14:backgroundMark x1="42188" y1="74722" x2="42188" y2="74722"/>
                        <a14:backgroundMark x1="57604" y1="73056" x2="57604" y2="73056"/>
                        <a14:backgroundMark x1="55521" y1="74306" x2="55521" y2="74306"/>
                        <a14:backgroundMark x1="44167" y1="74444" x2="4416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9" t="18122" r="37769" b="22188"/>
          <a:stretch/>
        </p:blipFill>
        <p:spPr>
          <a:xfrm>
            <a:off x="1925531" y="2666394"/>
            <a:ext cx="1683656" cy="37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772229" y="149272"/>
            <a:ext cx="8810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И. п.: ноги врозь, руки на поясе. 1— наклон вправо, левую руку за голову; 2— вернуться в исходное положение. То же в другую сторону (4—6 раз).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BB9D1-79B6-403C-87D8-09F63DB5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" b="93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3394936"/>
            <a:ext cx="2540001" cy="2449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FAFC88-D81E-45D9-AA71-AAFE2072F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" b="931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3315" y="3403226"/>
            <a:ext cx="2540001" cy="2449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0B5D29-CE02-4785-8337-7274E3E1AA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0000" r="90000">
                        <a14:foregroundMark x1="77813" y1="68194" x2="77813" y2="68194"/>
                        <a14:foregroundMark x1="86979" y1="69028" x2="86979" y2="69028"/>
                        <a14:foregroundMark x1="76042" y1="71944" x2="76042" y2="71944"/>
                        <a14:foregroundMark x1="76458" y1="73194" x2="76458" y2="73194"/>
                        <a14:foregroundMark x1="87917" y1="73611" x2="87917" y2="73611"/>
                        <a14:backgroundMark x1="82396" y1="74028" x2="82396" y2="74028"/>
                        <a14:backgroundMark x1="72500" y1="73194" x2="72500" y2="7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22" t="17353" b="21475"/>
          <a:stretch/>
        </p:blipFill>
        <p:spPr>
          <a:xfrm>
            <a:off x="2046511" y="2022873"/>
            <a:ext cx="2240340" cy="39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kumimoji="0" lang="ru-RU" sz="2800" b="1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И. п.: основная стойка, руки на поясе. 1—2—— присесть, руки вынести вперед; 3—4 - вернуться в исходное положение (6 раз).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59D45-CFE3-4546-8CDE-E69D16FB2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94" l="1245" r="100000">
                        <a14:foregroundMark x1="54149" y1="16456" x2="54149" y2="16456"/>
                        <a14:foregroundMark x1="67012" y1="16456" x2="67012" y2="16456"/>
                        <a14:foregroundMark x1="65560" y1="84177" x2="65560" y2="84177"/>
                        <a14:foregroundMark x1="52697" y1="84177" x2="52697" y2="84177"/>
                        <a14:foregroundMark x1="46473" y1="94177" x2="46473" y2="94177"/>
                        <a14:foregroundMark x1="61203" y1="95823" x2="61203" y2="95823"/>
                        <a14:foregroundMark x1="73651" y1="94557" x2="73651" y2="94557"/>
                        <a14:foregroundMark x1="67012" y1="97342" x2="67012" y2="97342"/>
                        <a14:foregroundMark x1="54772" y1="97975" x2="54772" y2="97975"/>
                        <a14:foregroundMark x1="48963" y1="96329" x2="48963" y2="96329"/>
                        <a14:foregroundMark x1="63900" y1="82532" x2="63900" y2="82532"/>
                        <a14:foregroundMark x1="50622" y1="82532" x2="50622" y2="82532"/>
                        <a14:foregroundMark x1="45851" y1="96709" x2="45851" y2="96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00" y="3082416"/>
            <a:ext cx="2092124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046646-2907-4F6A-B558-8385B47186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75278" l="39063" r="63021">
                        <a14:foregroundMark x1="51771" y1="68750" x2="51771" y2="68750"/>
                        <a14:foregroundMark x1="46667" y1="73889" x2="46667" y2="73889"/>
                        <a14:foregroundMark x1="48125" y1="69028" x2="48125" y2="69028"/>
                        <a14:backgroundMark x1="46042" y1="40000" x2="46042" y2="40000"/>
                        <a14:backgroundMark x1="60000" y1="74444" x2="60000" y2="74444"/>
                        <a14:backgroundMark x1="42188" y1="74722" x2="42188" y2="74722"/>
                        <a14:backgroundMark x1="57604" y1="73056" x2="57604" y2="73056"/>
                        <a14:backgroundMark x1="55521" y1="74306" x2="55521" y2="74306"/>
                        <a14:backgroundMark x1="44167" y1="74444" x2="4416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9" t="18122" r="37769" b="22188"/>
          <a:stretch/>
        </p:blipFill>
        <p:spPr>
          <a:xfrm>
            <a:off x="3127165" y="2598653"/>
            <a:ext cx="1683656" cy="37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И. п.: сидя ноги вместе, руки в упоре сзади (прямые). 1— поднять вверх-вперед прямые ноги — «угол» (плечи не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проналивать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); 2— вернуться в исходное положение (5—6 раз).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980E3D-95D8-414B-A4D8-90E62A095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21" y="3668867"/>
            <a:ext cx="8413796" cy="21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И. п.: стоя на коленях, руки на поясе. 1— поворот туловища вправо, коснуться правой рукой левой пятки; 2— вернуться в исходное положение; 3—4 то же к левой ноге (6 раз).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D27A8E-2B25-49E8-98B6-E2E33F2AD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2812" r="90000">
                        <a14:foregroundMark x1="64271" y1="34306" x2="64271" y2="34306"/>
                        <a14:foregroundMark x1="75417" y1="80000" x2="75417" y2="80000"/>
                        <a14:foregroundMark x1="77604" y1="80278" x2="77604" y2="8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254" r="7143" b="9206"/>
          <a:stretch/>
        </p:blipFill>
        <p:spPr>
          <a:xfrm>
            <a:off x="2852060" y="3201783"/>
            <a:ext cx="2090057" cy="30189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45CFDD-462B-48EE-9902-AB05A7AC3F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139" b="90000" l="68438" r="97188">
                        <a14:foregroundMark x1="90938" y1="61806" x2="90938" y2="6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13" t="30265" b="21474"/>
          <a:stretch/>
        </p:blipFill>
        <p:spPr>
          <a:xfrm>
            <a:off x="5217888" y="2456781"/>
            <a:ext cx="4891313" cy="41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И. п.: лежа на спине, руки за головой. 1— поднять правую прямую ногу, коснуться пальцами носков ног; 2— вернуться в исходное положение; З—4— то же другой ногой (6—8 раз).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C6FB20-8CBF-4C68-A2E9-FBF864F64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24"/>
          <a:stretch/>
        </p:blipFill>
        <p:spPr>
          <a:xfrm>
            <a:off x="3062515" y="3602618"/>
            <a:ext cx="2714171" cy="22173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180734-43D2-4438-9DA2-C49DA4066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0" b="27619"/>
          <a:stretch/>
        </p:blipFill>
        <p:spPr>
          <a:xfrm>
            <a:off x="5885545" y="3602618"/>
            <a:ext cx="4804226" cy="21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3968993" y="173145"/>
            <a:ext cx="65095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+mn-cs"/>
              </a:rPr>
              <a:t>Общеразвивающие упражнения.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2641600" y="1472711"/>
            <a:ext cx="955039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И. п.: основная стойка, руки на поясе. На счет 1—4— прыжки на правой ноге; на счет 5—8—— прыжки на левой ноге; 9—12—— прыжки на двух ногах, пауза и повторить еще 2-3 раза.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1035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311D2C-2F41-44E6-9368-2A2AED0DF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75278" l="39063" r="63021">
                        <a14:foregroundMark x1="51771" y1="68750" x2="51771" y2="68750"/>
                        <a14:foregroundMark x1="46667" y1="73889" x2="46667" y2="73889"/>
                        <a14:foregroundMark x1="48125" y1="69028" x2="48125" y2="69028"/>
                        <a14:backgroundMark x1="46042" y1="40000" x2="46042" y2="40000"/>
                        <a14:backgroundMark x1="60000" y1="74444" x2="60000" y2="74444"/>
                        <a14:backgroundMark x1="42188" y1="74722" x2="42188" y2="74722"/>
                        <a14:backgroundMark x1="57604" y1="73056" x2="57604" y2="73056"/>
                        <a14:backgroundMark x1="55521" y1="74306" x2="55521" y2="74306"/>
                        <a14:backgroundMark x1="44167" y1="74444" x2="44167" y2="7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9" t="18122" r="37769" b="22188"/>
          <a:stretch/>
        </p:blipFill>
        <p:spPr>
          <a:xfrm>
            <a:off x="2980996" y="2975108"/>
            <a:ext cx="1683656" cy="3709747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5965FC-DF4F-4E4D-8259-E98B97DB8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99" b="99517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04" y="3343811"/>
            <a:ext cx="1693481" cy="29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E7DBEF-B2DD-4783-9B58-7F9755C6F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9252AF-4C8F-4386-80A2-AD88651F4983}"/>
              </a:ext>
            </a:extLst>
          </p:cNvPr>
          <p:cNvSpPr txBox="1"/>
          <p:nvPr/>
        </p:nvSpPr>
        <p:spPr>
          <a:xfrm>
            <a:off x="2061029" y="173145"/>
            <a:ext cx="84175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виды движений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 Black" panose="020B0A040201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21966-E4AC-47C8-AC10-DE853CF2FA9F}"/>
              </a:ext>
            </a:extLst>
          </p:cNvPr>
          <p:cNvSpPr txBox="1"/>
          <p:nvPr/>
        </p:nvSpPr>
        <p:spPr>
          <a:xfrm>
            <a:off x="1770743" y="1325676"/>
            <a:ext cx="95503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ru-RU" sz="3600" b="1" dirty="0">
                <a:solidFill>
                  <a:srgbClr val="0103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1035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Ходьба по гимнастической скамейке боком приставным шагом, руки на поясе (2—3 раза).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2F4532D-7175-490B-B0C3-3927CB46A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E67F3C-5436-4834-A0A0-A59DA8D264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8"/>
          <a:stretch/>
        </p:blipFill>
        <p:spPr>
          <a:xfrm>
            <a:off x="4562914" y="2847539"/>
            <a:ext cx="3413784" cy="33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2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521</Words>
  <Application>Microsoft Office PowerPoint</Application>
  <PresentationFormat>Широкоэкранный</PresentationFormat>
  <Paragraphs>30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22</cp:revision>
  <dcterms:created xsi:type="dcterms:W3CDTF">2020-10-06T05:10:13Z</dcterms:created>
  <dcterms:modified xsi:type="dcterms:W3CDTF">2020-10-08T12:43:00Z</dcterms:modified>
</cp:coreProperties>
</file>