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2" r:id="rId9"/>
    <p:sldId id="273" r:id="rId10"/>
    <p:sldId id="274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66E"/>
    <a:srgbClr val="800000"/>
    <a:srgbClr val="010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CCAF8-C2DB-45CE-82E2-433B906B7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0AFC3E-64B7-4D3B-9DEC-FF0DEC912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BFB928-E1C4-4855-A741-FD200C51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A9593F-4DB4-412B-9203-BB565E4C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9E5476-CCEC-4D8E-9EBE-4490513D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8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6DE1D-32E4-49C1-B835-997A3713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745C4A-76A1-49B7-AE84-464DD32BD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3FC7CB-8826-4D5C-9A24-DC71CAFD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AF70D3-704A-4277-BDA8-4C72B21D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EB4E5-CAC4-4562-A74D-8131DA14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1518CB-F904-4F33-9983-EA935F770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4E367F-E18B-458F-902F-83CE3D8DF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BA4D0-F3DE-4F21-81D9-F02D4D96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D7E40-7384-4C8C-B39D-DE2648BE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D610F-5CCA-44F3-961D-48BD9D84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1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9C492-CE78-4F2C-9495-AD3D580B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ED8764-BE96-4B4E-8CA7-E962E1BEB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F05D6-15DA-4738-AC07-4536196D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5C24CC-D4E6-40C8-91AC-C2E4DBE3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880A0-7236-4DB4-9307-038CBEFC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3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30316-ABD2-4711-96F1-5629C49F9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64D2A2-FA3C-4F2C-A83B-4B7A2AA1A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521AD2-CB54-4DEF-8AE3-2019B8D6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6E06C-1AF5-49BC-856C-A65CF25A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4536EF-6C7D-44B6-8F3B-A1B8AF77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86D2-3D8B-4780-8D40-06E614EE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15E069-1443-4812-82F9-E1512A53F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061EFE-2D70-4138-97A3-404008EBE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477F98-8E6F-4766-AE71-AE0620C8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12D64F-7E75-4E57-A070-882E7230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909068-AE4B-4D9C-9174-7BB3E543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5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DD6A5-AC05-49E8-8C39-93D9A8A0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6AD24C-85BC-4032-A8A0-F5A0282C9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EB353D-7E21-493E-9C45-DCFECD3EC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81F0EF-0ADF-46D3-8375-C13CFF547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34F465-4AC0-4761-A179-29EABAE77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50BA0A-7267-4253-81B2-72ECB69CB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9FD9DF-CF90-4B62-8D84-E5740061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AA8AF7-93B3-4EEF-952F-9928C31B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6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6ADEF-209B-4143-9F13-2E398ADE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CD8D4F-039D-49F0-8A9F-1DBCE6F2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8539A9-2396-4107-B0BB-D5A55D05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D3EE88-1012-41CF-81AD-69D4369D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2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53021E-94CC-495D-9FC2-A770366D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CA93AB-5316-4963-B442-5B216D6A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E84A4F-4D41-4280-B330-18E83005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5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A5130-CE18-4437-B527-079C71A0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E4112-5081-42B0-A1CD-529C14FA6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5E9EA9-464A-4886-9FC7-FEB21489F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2B1531-5070-46D0-A190-5368B0C7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C2FA79-57F5-442E-852D-E5438510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5F9618-38C6-439E-BAE9-7BDF78D4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48FC5-429C-409D-B2C8-7EF4990F3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363A3-3714-4C24-A26B-A6C1D64D4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BB0C48-2710-474D-A9F0-E71DD5041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4C8382-BD13-49D8-8851-39AF573D7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4FAA49-1046-4109-885B-6F20A7DE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13CBFB-76EF-4BC6-AA26-B48F41B0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B0A30-D545-4374-9259-2B593D36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0D631-4264-4201-95D6-50A512DDF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4D7FE2-D49C-4A99-94AC-A7D1E1AAD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E8BC-53C5-4EA4-8C6D-CB229B6A2E0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2D87E-97CD-4751-80CB-B2C5D5F48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ADCC1-1144-43A7-987A-41BFB8E0D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5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8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microsoft.com/office/2007/relationships/hdphoto" Target="../media/hdphoto10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787BBB-D981-4C5B-8525-403754863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0C6124-AAD8-476C-84AA-00067C74C890}"/>
              </a:ext>
            </a:extLst>
          </p:cNvPr>
          <p:cNvSpPr txBox="1"/>
          <p:nvPr/>
        </p:nvSpPr>
        <p:spPr>
          <a:xfrm>
            <a:off x="4843415" y="1603047"/>
            <a:ext cx="5820229" cy="74041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88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«ПЕРЕЛЕТ ПТИЦ»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D59B09-0423-4664-AB8A-4DFC502EB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7" b="98721" l="639" r="95208">
                        <a14:foregroundMark x1="17093" y1="20698" x2="17093" y2="20698"/>
                        <a14:foregroundMark x1="15974" y1="20698" x2="15974" y2="20698"/>
                        <a14:foregroundMark x1="23323" y1="23488" x2="23323" y2="23488"/>
                        <a14:foregroundMark x1="76518" y1="20581" x2="76518" y2="20581"/>
                        <a14:foregroundMark x1="74760" y1="38488" x2="74760" y2="38488"/>
                        <a14:foregroundMark x1="72364" y1="57791" x2="72364" y2="57791"/>
                        <a14:foregroundMark x1="29712" y1="52907" x2="29712" y2="52907"/>
                        <a14:foregroundMark x1="30511" y1="37209" x2="30511" y2="37209"/>
                        <a14:foregroundMark x1="32588" y1="79419" x2="32588" y2="79419"/>
                        <a14:foregroundMark x1="77316" y1="80000" x2="77316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748" y="575203"/>
            <a:ext cx="4043919" cy="6282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EB7924-C079-4E8D-87DC-C65C04950709}"/>
              </a:ext>
            </a:extLst>
          </p:cNvPr>
          <p:cNvSpPr txBox="1"/>
          <p:nvPr/>
        </p:nvSpPr>
        <p:spPr>
          <a:xfrm>
            <a:off x="4755109" y="2343459"/>
            <a:ext cx="5820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детей подготовительной к школе группы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71C3D-F9B4-4C6A-8C09-EBF6DF1581D2}"/>
              </a:ext>
            </a:extLst>
          </p:cNvPr>
          <p:cNvSpPr txBox="1"/>
          <p:nvPr/>
        </p:nvSpPr>
        <p:spPr>
          <a:xfrm>
            <a:off x="4329172" y="4423956"/>
            <a:ext cx="7665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Подготовил: инструктор по физической культуре</a:t>
            </a:r>
          </a:p>
          <a:p>
            <a:r>
              <a:rPr lang="ru-RU" sz="24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Быкова Э.В.</a:t>
            </a:r>
          </a:p>
        </p:txBody>
      </p:sp>
    </p:spTree>
    <p:extLst>
      <p:ext uri="{BB962C8B-B14F-4D97-AF65-F5344CB8AC3E}">
        <p14:creationId xmlns:p14="http://schemas.microsoft.com/office/powerpoint/2010/main" val="126298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0281CE-D26A-4E8D-9036-F824E6604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2061029" y="173145"/>
            <a:ext cx="8417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Основные виды движений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 panose="020B0A040201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653143" y="1054176"/>
            <a:ext cx="110889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3600" b="1" dirty="0">
                <a:solidFill>
                  <a:srgbClr val="0103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Броски малого мяча вверх и ловля его двумя руками. Дети располагаются двумя шеренгами или по кругу, у каждого ребенка мяч. В произвольном порядке дети выполняют броски мяча вверх, стараясь поймать мяч двумя руками, не прижимая его к груди (вариант — ловля мяча с хлопком в ладоши). Повторить 10-12 раз.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1035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2F4532D-7175-490B-B0C3-3927CB46A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F567A8-80A8-4EF5-A5C4-1F7A1F34F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57" b="98343" l="3866" r="89691">
                        <a14:foregroundMark x1="31701" y1="7182" x2="31701" y2="7182"/>
                        <a14:foregroundMark x1="32474" y1="12707" x2="32474" y2="12707"/>
                        <a14:foregroundMark x1="32216" y1="22099" x2="32216" y2="22099"/>
                        <a14:backgroundMark x1="48454" y1="41989" x2="48454" y2="41989"/>
                        <a14:backgroundMark x1="44330" y1="32044" x2="44330" y2="32044"/>
                        <a14:backgroundMark x1="47680" y1="56906" x2="47680" y2="56906"/>
                        <a14:backgroundMark x1="47680" y1="77901" x2="47680" y2="77901"/>
                        <a14:backgroundMark x1="47938" y1="91160" x2="47938" y2="91160"/>
                        <a14:backgroundMark x1="47423" y1="65193" x2="47423" y2="65193"/>
                        <a14:backgroundMark x1="44845" y1="83978" x2="44845" y2="83978"/>
                        <a14:backgroundMark x1="46392" y1="82873" x2="46392" y2="82873"/>
                        <a14:backgroundMark x1="46392" y1="90055" x2="46392" y2="90055"/>
                        <a14:backgroundMark x1="46392" y1="88950" x2="46392" y2="88950"/>
                        <a14:backgroundMark x1="45361" y1="77901" x2="45361" y2="77901"/>
                        <a14:backgroundMark x1="47680" y1="90608" x2="47680" y2="90608"/>
                        <a14:backgroundMark x1="47680" y1="92818" x2="47680" y2="92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57" y="3138468"/>
            <a:ext cx="7602198" cy="35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5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A6A1A4-851E-44D3-8F48-CF5062394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1502228" y="167234"/>
            <a:ext cx="117420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+mn-cs"/>
              </a:rPr>
              <a:t>Подвижная игра «Перелёт птиц»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AAFA32-5515-4974-85F4-10B32E6C7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77" b="98721" l="639" r="95208">
                        <a14:foregroundMark x1="17093" y1="20698" x2="17093" y2="20698"/>
                        <a14:foregroundMark x1="15974" y1="20698" x2="15974" y2="20698"/>
                        <a14:foregroundMark x1="23323" y1="23488" x2="23323" y2="23488"/>
                        <a14:foregroundMark x1="76518" y1="20581" x2="76518" y2="20581"/>
                        <a14:foregroundMark x1="74760" y1="38488" x2="74760" y2="38488"/>
                        <a14:foregroundMark x1="72364" y1="57791" x2="72364" y2="57791"/>
                        <a14:foregroundMark x1="29712" y1="52907" x2="29712" y2="52907"/>
                        <a14:foregroundMark x1="30511" y1="37209" x2="30511" y2="37209"/>
                        <a14:foregroundMark x1="32588" y1="79419" x2="32588" y2="79419"/>
                        <a14:foregroundMark x1="77316" y1="80000" x2="77316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33" y="543114"/>
            <a:ext cx="3828876" cy="5948696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62F4532D-7175-490B-B0C3-3927CB46A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A5ED8-FAF5-4D94-BD86-39BA82A5D801}"/>
              </a:ext>
            </a:extLst>
          </p:cNvPr>
          <p:cNvSpPr txBox="1"/>
          <p:nvPr/>
        </p:nvSpPr>
        <p:spPr>
          <a:xfrm>
            <a:off x="3917409" y="2364765"/>
            <a:ext cx="77216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/>
            <a:r>
              <a:rPr lang="ru-RU" b="1" dirty="0">
                <a:solidFill>
                  <a:srgbClr val="01035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сигналу взрослого: </a:t>
            </a:r>
            <a:r>
              <a:rPr lang="ru-RU" sz="2400" b="1" dirty="0">
                <a:solidFill>
                  <a:srgbClr val="8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«Птицы улетают!» </a:t>
            </a:r>
            <a:r>
              <a:rPr lang="ru-RU" b="1" dirty="0">
                <a:solidFill>
                  <a:srgbClr val="01035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 дети, махая руками, как крыльями, разбегаются по всему залу; </a:t>
            </a:r>
          </a:p>
          <a:p>
            <a:pPr indent="190500" algn="just"/>
            <a:r>
              <a:rPr lang="ru-RU" b="1" dirty="0">
                <a:solidFill>
                  <a:srgbClr val="01035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следующий сигнал: </a:t>
            </a:r>
            <a:r>
              <a:rPr lang="ru-RU" sz="2000" b="1" dirty="0">
                <a:solidFill>
                  <a:srgbClr val="8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«Буря!» </a:t>
            </a:r>
            <a:r>
              <a:rPr lang="ru-RU" b="1" dirty="0">
                <a:solidFill>
                  <a:srgbClr val="01035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бегут к возвышениям и прячутся там. </a:t>
            </a:r>
          </a:p>
          <a:p>
            <a:pPr indent="190500" algn="just"/>
            <a:r>
              <a:rPr lang="ru-RU" b="1" dirty="0">
                <a:solidFill>
                  <a:srgbClr val="01035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взрослый произнесет: </a:t>
            </a:r>
            <a:r>
              <a:rPr lang="ru-RU" sz="2000" b="1" dirty="0">
                <a:solidFill>
                  <a:srgbClr val="8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«Буря прекратилась!»</a:t>
            </a:r>
            <a:r>
              <a:rPr lang="ru-RU" sz="2000" b="1" dirty="0">
                <a:solidFill>
                  <a:srgbClr val="01035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1035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спускаются с возвышений и снова разбегаются по залу («птицы продолжают свой полет»). </a:t>
            </a:r>
          </a:p>
          <a:p>
            <a:pPr indent="190500" algn="just"/>
            <a:r>
              <a:rPr lang="ru-RU" b="1" dirty="0">
                <a:solidFill>
                  <a:srgbClr val="01035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игры воспитатель в обязательном порядке осуществляет страховку детей, особенно при спуске.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10B233-4390-42AC-8B52-90433891B1ED}"/>
              </a:ext>
            </a:extLst>
          </p:cNvPr>
          <p:cNvSpPr txBox="1"/>
          <p:nvPr/>
        </p:nvSpPr>
        <p:spPr>
          <a:xfrm>
            <a:off x="3917409" y="1042354"/>
            <a:ext cx="8186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90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одном конце зала находятся дети — они птицы. На другом конце зала — пособия, на которые можно «залететь» (гимнастические скамейки, кубы и т.д.) - это деревья. </a:t>
            </a:r>
          </a:p>
        </p:txBody>
      </p:sp>
      <p:pic>
        <p:nvPicPr>
          <p:cNvPr id="17" name="mix_1m00s (audio-joiner.com)">
            <a:hlinkClick r:id="" action="ppaction://media"/>
            <a:extLst>
              <a:ext uri="{FF2B5EF4-FFF2-40B4-BE49-F238E27FC236}">
                <a16:creationId xmlns:a16="http://schemas.microsoft.com/office/drawing/2014/main" id="{1BF97920-545D-4B27-A43C-8E316BD1A5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17067" y="5390155"/>
            <a:ext cx="609600" cy="6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7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DBA32E-1DB3-421A-832D-1EBFDC6AC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3968993" y="173145"/>
            <a:ext cx="65095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2641600" y="1472711"/>
            <a:ext cx="955039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И. п. — стойка ноги на ширине плеч, руки на пояс. 1 —руки в стороны; 2 — руки за голову; 3 — руки в стороны; 4 — исходное положение (6-8 раз).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874FFA-6F6E-44E9-A867-0F15DB88EE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5" b="97686" l="0" r="68286">
                        <a14:foregroundMark x1="10286" y1="41131" x2="10286" y2="41131"/>
                        <a14:foregroundMark x1="47714" y1="32905" x2="47714" y2="32905"/>
                        <a14:foregroundMark x1="46857" y1="13625" x2="46857" y2="13625"/>
                        <a14:foregroundMark x1="43000" y1="18766" x2="43000" y2="18766"/>
                        <a14:foregroundMark x1="45429" y1="24165" x2="45429" y2="24165"/>
                        <a14:foregroundMark x1="31857" y1="29563" x2="31857" y2="29563"/>
                        <a14:foregroundMark x1="20714" y1="24936" x2="20714" y2="24936"/>
                        <a14:foregroundMark x1="11857" y1="21080" x2="11857" y2="21080"/>
                        <a14:foregroundMark x1="2857" y1="22622" x2="2857" y2="22622"/>
                        <a14:foregroundMark x1="12714" y1="37532" x2="12714" y2="37532"/>
                        <a14:foregroundMark x1="13857" y1="31362" x2="13857" y2="31362"/>
                        <a14:foregroundMark x1="15714" y1="38303" x2="15714" y2="38303"/>
                        <a14:foregroundMark x1="15286" y1="69666" x2="15286" y2="69666"/>
                        <a14:foregroundMark x1="11000" y1="71208" x2="11000" y2="71208"/>
                        <a14:foregroundMark x1="14714" y1="86889" x2="14714" y2="86889"/>
                        <a14:foregroundMark x1="43000" y1="68123" x2="43000" y2="68123"/>
                        <a14:foregroundMark x1="47714" y1="69152" x2="47714" y2="69152"/>
                        <a14:foregroundMark x1="47143" y1="35476" x2="47143" y2="35476"/>
                        <a14:foregroundMark x1="42714" y1="37532" x2="42714" y2="37532"/>
                        <a14:foregroundMark x1="44857" y1="29563" x2="44857" y2="29563"/>
                        <a14:foregroundMark x1="58857" y1="27763" x2="58857" y2="27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22" r="32435"/>
          <a:stretch/>
        </p:blipFill>
        <p:spPr>
          <a:xfrm>
            <a:off x="3536468" y="3062885"/>
            <a:ext cx="2827501" cy="35355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5969986-85C8-409A-BBB5-99B7D96319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7"/>
          <a:stretch/>
        </p:blipFill>
        <p:spPr>
          <a:xfrm>
            <a:off x="6970474" y="3178836"/>
            <a:ext cx="1948443" cy="341955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2A120BF-AF75-4DE6-BDD8-42981D7B16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417" l="28750" r="4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44927" r="53590"/>
          <a:stretch/>
        </p:blipFill>
        <p:spPr>
          <a:xfrm>
            <a:off x="243870" y="2162328"/>
            <a:ext cx="2153859" cy="452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CD798-0DCE-46A0-A1C8-D63F15565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1030516" y="149272"/>
            <a:ext cx="105518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+mn-cs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2303087" y="949090"/>
            <a:ext cx="95503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И. п. — основная стойка, руки за голову. I — поворот вправо, руки в стороны; 2 — исходное положение; 3—4 — влево (6 раз).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1035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1A18D7-944C-4BAF-A2A7-10F497D40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79" y="2618877"/>
            <a:ext cx="4040557" cy="340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2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769E9E-0944-49E1-ADFF-9F67BF705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1856936" y="215225"/>
            <a:ext cx="99580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1670930" y="1006829"/>
            <a:ext cx="955039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kumimoji="0" lang="ru-RU" sz="2800" b="1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И. п. — основная стойка, руки в стороны. 1 — присесть руки на пояс; 2 — исходное положение (6 раз).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1035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FA481A-54A4-47F5-8068-E566F61DA2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5" b="97686" l="0" r="68286">
                        <a14:foregroundMark x1="10286" y1="41131" x2="10286" y2="41131"/>
                        <a14:foregroundMark x1="47714" y1="32905" x2="47714" y2="32905"/>
                        <a14:foregroundMark x1="46857" y1="13625" x2="46857" y2="13625"/>
                        <a14:foregroundMark x1="43000" y1="18766" x2="43000" y2="18766"/>
                        <a14:foregroundMark x1="45429" y1="24165" x2="45429" y2="24165"/>
                        <a14:foregroundMark x1="31857" y1="29563" x2="31857" y2="29563"/>
                        <a14:foregroundMark x1="20714" y1="24936" x2="20714" y2="24936"/>
                        <a14:foregroundMark x1="11857" y1="21080" x2="11857" y2="21080"/>
                        <a14:foregroundMark x1="2857" y1="22622" x2="2857" y2="22622"/>
                        <a14:foregroundMark x1="12714" y1="37532" x2="12714" y2="37532"/>
                        <a14:foregroundMark x1="13857" y1="31362" x2="13857" y2="31362"/>
                        <a14:foregroundMark x1="15714" y1="38303" x2="15714" y2="38303"/>
                        <a14:foregroundMark x1="15286" y1="69666" x2="15286" y2="69666"/>
                        <a14:foregroundMark x1="11000" y1="71208" x2="11000" y2="71208"/>
                        <a14:foregroundMark x1="14714" y1="86889" x2="14714" y2="86889"/>
                        <a14:foregroundMark x1="43000" y1="68123" x2="43000" y2="68123"/>
                        <a14:foregroundMark x1="47714" y1="69152" x2="47714" y2="69152"/>
                        <a14:foregroundMark x1="47143" y1="35476" x2="47143" y2="35476"/>
                        <a14:foregroundMark x1="42714" y1="37532" x2="42714" y2="37532"/>
                        <a14:foregroundMark x1="44857" y1="29563" x2="44857" y2="29563"/>
                        <a14:foregroundMark x1="58857" y1="27763" x2="58857" y2="27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22" r="32435"/>
          <a:stretch/>
        </p:blipFill>
        <p:spPr>
          <a:xfrm>
            <a:off x="1280709" y="2383013"/>
            <a:ext cx="3135086" cy="39201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117591-19D1-45FA-A046-4E2E1BBD1E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400" b="92000" l="46032" r="98413">
                        <a14:foregroundMark x1="67460" y1="63200" x2="67460" y2="63200"/>
                        <a14:foregroundMark x1="73810" y1="44800" x2="73810" y2="44800"/>
                        <a14:foregroundMark x1="69048" y1="44800" x2="69048" y2="44800"/>
                        <a14:foregroundMark x1="60317" y1="56800" x2="60317" y2="56800"/>
                        <a14:foregroundMark x1="60317" y1="73600" x2="60317" y2="73600"/>
                        <a14:foregroundMark x1="72222" y1="71200" x2="72222" y2="71200"/>
                        <a14:foregroundMark x1="74603" y1="60800" x2="74603" y2="60800"/>
                        <a14:foregroundMark x1="61905" y1="84800" x2="61905" y2="84800"/>
                        <a14:foregroundMark x1="71429" y1="81600" x2="71429" y2="81600"/>
                        <a14:foregroundMark x1="73810" y1="83200" x2="73810" y2="83200"/>
                        <a14:foregroundMark x1="53968" y1="74400" x2="53968" y2="74400"/>
                        <a14:foregroundMark x1="69048" y1="79200" x2="69048" y2="7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63" t="32420" r="8644" b="5676"/>
          <a:stretch/>
        </p:blipFill>
        <p:spPr>
          <a:xfrm>
            <a:off x="4996040" y="2968282"/>
            <a:ext cx="2576913" cy="35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5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70D669-1990-413A-9656-D4BA81C5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1826282" y="382413"/>
            <a:ext cx="98033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+mn-cs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590843" y="1250326"/>
            <a:ext cx="104476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4. И. п. — сидя, ноги врозь, руки на пояс. I — руки в стороны; 2 — наклон вперед, коснуться носка правой (левой) ноги; 3 — выпрямиться, руки в стороны; 4 — исходное положение (6-8 раз).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9F3507-A55B-40A2-ADEA-1F46F8CDB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915" l="1258" r="96855">
                        <a14:foregroundMark x1="9434" y1="32203" x2="9434" y2="32203"/>
                        <a14:foregroundMark x1="14465" y1="69492" x2="14465" y2="69492"/>
                        <a14:foregroundMark x1="19497" y1="61017" x2="19497" y2="61017"/>
                        <a14:foregroundMark x1="67925" y1="54237" x2="67925" y2="54237"/>
                        <a14:foregroundMark x1="72956" y1="74576" x2="72956" y2="74576"/>
                        <a14:foregroundMark x1="49057" y1="45763" x2="49057" y2="45763"/>
                        <a14:backgroundMark x1="81761" y1="72881" x2="81761" y2="72881"/>
                        <a14:backgroundMark x1="52201" y1="55932" x2="52201" y2="55932"/>
                        <a14:backgroundMark x1="44025" y1="52542" x2="44025" y2="5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67" y="3342857"/>
            <a:ext cx="6459094" cy="2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9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72F18B-6EDE-48E7-AF93-DD11EBA08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1252025" y="393512"/>
            <a:ext cx="10592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+mn-cs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1080086" y="1101398"/>
            <a:ext cx="955039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5.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И. п. —лежа на спине, руки вдоль туловища. Имитация езды на велосипеде (1—8 раз, пауза и повторить) (3-4 раза).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99712C-5757-42AB-BE95-CC350FC7E0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2" b="89983" l="2500" r="91438">
                        <a14:foregroundMark x1="70000" y1="71147" x2="70000" y2="71147"/>
                        <a14:foregroundMark x1="73188" y1="74486" x2="73188" y2="74486"/>
                        <a14:foregroundMark x1="84813" y1="68921" x2="84813" y2="68921"/>
                        <a14:foregroundMark x1="60125" y1="50685" x2="60125" y2="50685"/>
                        <a14:foregroundMark x1="21938" y1="45719" x2="21938" y2="45719"/>
                        <a14:foregroundMark x1="10688" y1="33647" x2="10688" y2="33647"/>
                        <a14:foregroundMark x1="44875" y1="84075" x2="44875" y2="84075"/>
                        <a14:foregroundMark x1="54750" y1="83476" x2="54750" y2="83476"/>
                        <a14:foregroundMark x1="68938" y1="79366" x2="68938" y2="79366"/>
                        <a14:foregroundMark x1="58062" y1="71575" x2="58062" y2="71575"/>
                        <a14:foregroundMark x1="64625" y1="66866" x2="64625" y2="66866"/>
                        <a14:foregroundMark x1="63125" y1="74486" x2="63125" y2="74486"/>
                        <a14:foregroundMark x1="60563" y1="68493" x2="60563" y2="68493"/>
                        <a14:foregroundMark x1="81563" y1="68065" x2="81563" y2="68065"/>
                        <a14:foregroundMark x1="86313" y1="68493" x2="86313" y2="68493"/>
                        <a14:foregroundMark x1="82750" y1="67038" x2="82750" y2="67038"/>
                        <a14:foregroundMark x1="78375" y1="70120" x2="78375" y2="70120"/>
                        <a14:foregroundMark x1="76438" y1="69777" x2="76438" y2="69777"/>
                        <a14:foregroundMark x1="81250" y1="64983" x2="81250" y2="64983"/>
                        <a14:foregroundMark x1="81250" y1="65240" x2="81250" y2="65240"/>
                        <a14:foregroundMark x1="81375" y1="64983" x2="81375" y2="64983"/>
                        <a14:foregroundMark x1="75438" y1="75257" x2="75438" y2="75257"/>
                        <a14:foregroundMark x1="41250" y1="85103" x2="41250" y2="85103"/>
                        <a14:foregroundMark x1="51750" y1="83476" x2="51750" y2="83476"/>
                        <a14:foregroundMark x1="60563" y1="81678" x2="60563" y2="81678"/>
                        <a14:foregroundMark x1="71938" y1="75685" x2="71938" y2="75685"/>
                        <a14:foregroundMark x1="73938" y1="78339" x2="73938" y2="78339"/>
                        <a14:foregroundMark x1="39188" y1="85360" x2="39188" y2="85360"/>
                        <a14:foregroundMark x1="37500" y1="85360" x2="37500" y2="85360"/>
                        <a14:foregroundMark x1="43500" y1="84760" x2="43500" y2="84760"/>
                        <a14:foregroundMark x1="40063" y1="74058" x2="40063" y2="74058"/>
                        <a14:foregroundMark x1="45938" y1="54966" x2="45938" y2="54966"/>
                        <a14:foregroundMark x1="41438" y1="55394" x2="41438" y2="55394"/>
                        <a14:foregroundMark x1="54875" y1="54538" x2="54875" y2="54538"/>
                        <a14:foregroundMark x1="63438" y1="52911" x2="63438" y2="52911"/>
                        <a14:foregroundMark x1="62813" y1="48373" x2="62813" y2="48373"/>
                        <a14:foregroundMark x1="60000" y1="56592" x2="60000" y2="56592"/>
                        <a14:foregroundMark x1="58500" y1="51712" x2="58500" y2="51712"/>
                        <a14:foregroundMark x1="52063" y1="52740" x2="52063" y2="52740"/>
                        <a14:foregroundMark x1="48750" y1="54538" x2="48750" y2="54538"/>
                        <a14:foregroundMark x1="34250" y1="52312" x2="34250" y2="52312"/>
                        <a14:foregroundMark x1="35438" y1="57620" x2="35438" y2="57620"/>
                        <a14:foregroundMark x1="29000" y1="51884" x2="29000" y2="51884"/>
                        <a14:foregroundMark x1="26438" y1="48373" x2="26438" y2="48373"/>
                        <a14:foregroundMark x1="18188" y1="41267" x2="18188" y2="41267"/>
                        <a14:foregroundMark x1="14625" y1="37928" x2="14625" y2="37928"/>
                        <a14:foregroundMark x1="8750" y1="29110" x2="8750" y2="29110"/>
                        <a14:foregroundMark x1="8750" y1="22346" x2="8750" y2="22346"/>
                        <a14:foregroundMark x1="9688" y1="26884" x2="9688" y2="26884"/>
                        <a14:foregroundMark x1="21938" y1="43664" x2="21938" y2="43664"/>
                        <a14:foregroundMark x1="26313" y1="45976" x2="26313" y2="45976"/>
                        <a14:foregroundMark x1="33313" y1="48801" x2="33313" y2="48801"/>
                        <a14:foregroundMark x1="38250" y1="58048" x2="38250" y2="58048"/>
                        <a14:foregroundMark x1="32438" y1="54966" x2="32438" y2="54966"/>
                        <a14:foregroundMark x1="36625" y1="54195" x2="36625" y2="54195"/>
                        <a14:foregroundMark x1="39938" y1="83904" x2="39938" y2="83904"/>
                        <a14:foregroundMark x1="35250" y1="60274" x2="35250" y2="60274"/>
                        <a14:foregroundMark x1="57563" y1="74229" x2="57563" y2="74229"/>
                        <a14:foregroundMark x1="66438" y1="70548" x2="66438" y2="70548"/>
                        <a14:backgroundMark x1="47563" y1="60274" x2="47563" y2="60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1" t="10780" r="3016" b="4473"/>
          <a:stretch/>
        </p:blipFill>
        <p:spPr>
          <a:xfrm>
            <a:off x="3852202" y="2609503"/>
            <a:ext cx="4487595" cy="296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E7DBEF-B2DD-4783-9B58-7F9755C6F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49C90D-5256-4094-A76F-DABD6ADCD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900052" y="389183"/>
            <a:ext cx="108324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+mn-cs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1320799" y="1199816"/>
            <a:ext cx="955039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6.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И. п. — стойка ноги вместе, руки на пояс. 1-8 — прыжки на правой ноге; 1 -8 — прыжки на левой, пауза и повторить.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8C5156-A9B6-4F9B-BED1-DDF8442D77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75278" l="39063" r="63021">
                        <a14:foregroundMark x1="51771" y1="68750" x2="51771" y2="68750"/>
                        <a14:foregroundMark x1="46667" y1="73889" x2="46667" y2="73889"/>
                        <a14:foregroundMark x1="48125" y1="69028" x2="48125" y2="69028"/>
                        <a14:backgroundMark x1="46042" y1="40000" x2="46042" y2="40000"/>
                        <a14:backgroundMark x1="60000" y1="74444" x2="60000" y2="74444"/>
                        <a14:backgroundMark x1="42188" y1="74722" x2="42188" y2="74722"/>
                        <a14:backgroundMark x1="57604" y1="73056" x2="57604" y2="73056"/>
                        <a14:backgroundMark x1="55521" y1="74306" x2="55521" y2="74306"/>
                        <a14:backgroundMark x1="44167" y1="74444" x2="44167" y2="7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9" t="18122" r="37769" b="22188"/>
          <a:stretch/>
        </p:blipFill>
        <p:spPr>
          <a:xfrm>
            <a:off x="2980996" y="2975108"/>
            <a:ext cx="1683656" cy="37097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9CF1B1-0DCE-4202-B37D-3B01C2691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99" b="99517" l="847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99" y="2975108"/>
            <a:ext cx="2009507" cy="35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9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2E4244-A115-47DC-8CF0-14530A42D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2061029" y="173145"/>
            <a:ext cx="8417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виды движений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 panose="020B0A040201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1083214" y="1054176"/>
            <a:ext cx="1067402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3600" b="1" dirty="0">
                <a:solidFill>
                  <a:srgbClr val="0103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Равновесие — ходьба по гимнастической скамейке, руки за голову; на середине присесть, руки в стороны; поднять руки и пройти дальше. Сойти со скамейки, не прыгая. Страховка взрослого обязательна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(2-3 раза).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1035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2F4532D-7175-490B-B0C3-3927CB46A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14B115-5E4B-44D5-ACDC-D40231656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67" l="1160" r="100000">
                        <a14:foregroundMark x1="42459" y1="41667" x2="42459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6376" y="4514968"/>
            <a:ext cx="7304048" cy="20336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CE4BF9-F68F-44FE-A288-59774CCC11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2"/>
          <a:stretch/>
        </p:blipFill>
        <p:spPr>
          <a:xfrm>
            <a:off x="2880167" y="2343032"/>
            <a:ext cx="1543716" cy="27969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751486-4F62-4D04-AF85-5D49AF522F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8" b="94470" l="9963" r="89945">
                        <a14:foregroundMark x1="36255" y1="41244" x2="36255" y2="41244"/>
                        <a14:foregroundMark x1="46863" y1="30184" x2="46863" y2="30184"/>
                        <a14:foregroundMark x1="53229" y1="38018" x2="53229" y2="38018"/>
                        <a14:foregroundMark x1="51568" y1="70507" x2="51568" y2="70507"/>
                        <a14:foregroundMark x1="46771" y1="73041" x2="46771" y2="73041"/>
                        <a14:foregroundMark x1="45387" y1="31567" x2="45387" y2="31567"/>
                        <a14:foregroundMark x1="52122" y1="81106" x2="52122" y2="81106"/>
                        <a14:foregroundMark x1="49539" y1="90323" x2="49539" y2="90323"/>
                        <a14:backgroundMark x1="39207" y1="64286" x2="39207" y2="64286"/>
                        <a14:backgroundMark x1="40775" y1="61982" x2="40775" y2="61982"/>
                        <a14:backgroundMark x1="39852" y1="54378" x2="39852" y2="54378"/>
                        <a14:backgroundMark x1="44465" y1="76498" x2="44465" y2="76498"/>
                        <a14:backgroundMark x1="44096" y1="81797" x2="44096" y2="81797"/>
                        <a14:backgroundMark x1="48801" y1="70507" x2="48801" y2="70507"/>
                        <a14:backgroundMark x1="44649" y1="72811" x2="44649" y2="72811"/>
                        <a14:backgroundMark x1="49631" y1="77650" x2="49631" y2="77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84" r="38731"/>
          <a:stretch/>
        </p:blipFill>
        <p:spPr>
          <a:xfrm>
            <a:off x="4547973" y="2708539"/>
            <a:ext cx="2459157" cy="2994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3C290E-497E-4EEC-BCA2-E4C3D2AAAA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57" l="61385" r="97077">
                        <a14:foregroundMark x1="80308" y1="90761" x2="80308" y2="90761"/>
                        <a14:foregroundMark x1="75846" y1="73098" x2="75846" y2="73098"/>
                        <a14:foregroundMark x1="73385" y1="54076" x2="73385" y2="54076"/>
                        <a14:foregroundMark x1="68923" y1="52717" x2="68923" y2="52717"/>
                        <a14:foregroundMark x1="77231" y1="42391" x2="77231" y2="42391"/>
                        <a14:foregroundMark x1="78615" y1="23913" x2="78615" y2="23913"/>
                        <a14:foregroundMark x1="76308" y1="25815" x2="76308" y2="25815"/>
                        <a14:foregroundMark x1="74154" y1="29891" x2="74154" y2="29891"/>
                        <a14:foregroundMark x1="81231" y1="34239" x2="81231" y2="34239"/>
                        <a14:foregroundMark x1="73231" y1="44837" x2="73231" y2="44837"/>
                        <a14:foregroundMark x1="74308" y1="42935" x2="74308" y2="42935"/>
                        <a14:foregroundMark x1="70923" y1="51087" x2="70923" y2="51087"/>
                        <a14:foregroundMark x1="70154" y1="65761" x2="70154" y2="65761"/>
                        <a14:foregroundMark x1="84462" y1="81250" x2="84462" y2="81250"/>
                        <a14:foregroundMark x1="70000" y1="91304" x2="70000" y2="91304"/>
                        <a14:foregroundMark x1="78615" y1="94565" x2="78615" y2="94565"/>
                        <a14:foregroundMark x1="85385" y1="92663" x2="85385" y2="92663"/>
                        <a14:foregroundMark x1="88154" y1="88315" x2="88154" y2="88315"/>
                        <a14:foregroundMark x1="88615" y1="83967" x2="88615" y2="83967"/>
                        <a14:foregroundMark x1="69231" y1="59511" x2="69231" y2="59511"/>
                        <a14:foregroundMark x1="64769" y1="76087" x2="64769" y2="76087"/>
                        <a14:backgroundMark x1="65077" y1="80435" x2="65077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05"/>
          <a:stretch/>
        </p:blipFill>
        <p:spPr>
          <a:xfrm>
            <a:off x="8242702" y="2668026"/>
            <a:ext cx="3274204" cy="40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4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767569-F716-49F7-BFE1-F26379ED6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2061029" y="173145"/>
            <a:ext cx="8417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Основные виды движений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 panose="020B0A040201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407963" y="1026942"/>
            <a:ext cx="1091317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3600" b="1" dirty="0">
                <a:solidFill>
                  <a:srgbClr val="0103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Прыжки на правой и левой ноге через шнуры, положенные по двум сторонам зала (6-8 шнуров; расстояние между шнурами 40 см).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По одной стороне зала дети прыгают только на правой ноге, а по другой —на левой (3—4 раза).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1035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2F4532D-7175-490B-B0C3-3927CB46A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7E601E-3D46-4396-AE6A-037E55B9AC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61" b="99278" l="72144" r="97191">
                        <a14:foregroundMark x1="85009" y1="38308" x2="85009" y2="38308"/>
                        <a14:foregroundMark x1="77597" y1="41265" x2="77597" y2="41265"/>
                        <a14:foregroundMark x1="77597" y1="45083" x2="77597" y2="45083"/>
                        <a14:foregroundMark x1="84585" y1="35144" x2="84585" y2="35144"/>
                        <a14:foregroundMark x1="85316" y1="29849" x2="85316" y2="29849"/>
                        <a14:foregroundMark x1="88503" y1="27510" x2="88503" y2="27510"/>
                        <a14:foregroundMark x1="86473" y1="46974" x2="86473" y2="46974"/>
                        <a14:foregroundMark x1="82389" y1="36417" x2="82389" y2="36417"/>
                        <a14:foregroundMark x1="88645" y1="42125" x2="88645" y2="42125"/>
                        <a14:foregroundMark x1="79651" y1="43398" x2="79651" y2="43398"/>
                        <a14:foregroundMark x1="86331" y1="69223" x2="86331" y2="69223"/>
                        <a14:foregroundMark x1="91997" y1="63927" x2="91997" y2="63927"/>
                        <a14:foregroundMark x1="91690" y1="71974" x2="91690" y2="71974"/>
                        <a14:foregroundMark x1="83994" y1="77682" x2="83994" y2="77682"/>
                        <a14:foregroundMark x1="82696" y1="86761" x2="82696" y2="86761"/>
                        <a14:foregroundMark x1="83711" y1="81052" x2="83711" y2="81052"/>
                        <a14:foregroundMark x1="89518" y1="79161" x2="89518" y2="79161"/>
                        <a14:foregroundMark x1="90392" y1="74931" x2="90392" y2="74931"/>
                        <a14:foregroundMark x1="93437" y1="66025" x2="93437" y2="66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60" t="15372"/>
          <a:stretch/>
        </p:blipFill>
        <p:spPr>
          <a:xfrm>
            <a:off x="4143048" y="2629779"/>
            <a:ext cx="1596570" cy="335588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C50D63E-74C5-4F31-8CE5-F0409CF92A47}"/>
              </a:ext>
            </a:extLst>
          </p:cNvPr>
          <p:cNvCxnSpPr/>
          <p:nvPr/>
        </p:nvCxnSpPr>
        <p:spPr>
          <a:xfrm flipH="1">
            <a:off x="4542192" y="4731129"/>
            <a:ext cx="1684438" cy="162921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4589455-EDCC-4199-BB3E-2DEE00664874}"/>
              </a:ext>
            </a:extLst>
          </p:cNvPr>
          <p:cNvCxnSpPr/>
          <p:nvPr/>
        </p:nvCxnSpPr>
        <p:spPr>
          <a:xfrm flipH="1">
            <a:off x="5738447" y="4669486"/>
            <a:ext cx="1684438" cy="162921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59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542</Words>
  <Application>Microsoft Office PowerPoint</Application>
  <PresentationFormat>Широкоэкранный</PresentationFormat>
  <Paragraphs>31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Cambria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вася</cp:lastModifiedBy>
  <cp:revision>38</cp:revision>
  <dcterms:created xsi:type="dcterms:W3CDTF">2020-10-06T05:10:13Z</dcterms:created>
  <dcterms:modified xsi:type="dcterms:W3CDTF">2020-10-12T05:32:35Z</dcterms:modified>
</cp:coreProperties>
</file>