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FF0000"/>
                </a:solidFill>
              </a:rPr>
            </a:b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br>
              <a:rPr lang="ru-RU" sz="2000" dirty="0">
                <a:solidFill>
                  <a:srgbClr val="FF0000"/>
                </a:solidFill>
              </a:rPr>
            </a:b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подготовительных групп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Инструктор по физическому воспитанию</a:t>
            </a:r>
          </a:p>
          <a:p>
            <a:r>
              <a:rPr lang="ru-RU" dirty="0"/>
              <a:t>                </a:t>
            </a:r>
            <a:r>
              <a:rPr lang="ru-RU" dirty="0" err="1"/>
              <a:t>Аншаков</a:t>
            </a:r>
            <a:r>
              <a:rPr lang="ru-RU" dirty="0"/>
              <a:t> 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на ладонях и ступнях («по - медвежье») в прямом направлении (4-5м)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2035" y="3121819"/>
            <a:ext cx="61341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«перелет Птиц»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1765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с изменением направления  движения по сигналу;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отработать навык приземления на полусогнутые ноги в прыжках со скамейки;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координацию движения в упражнениях с обручем.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с изменением направления движения по сигналу воспитателя; бег с перешагиванием через предметы. Ходьба в колоне по одному, по сигналу воспитателя дети с помощью ведущего изменяют направление движения,  а за тем переходят к бегу с перешагиванием через препятствия (бруски, кубики, набивные мячи) 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 с обручем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 с мячом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общеразвивающие  упражнения с обручем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основная стойка, обруч вертикально,  хват с боку. 1- отставить правую ногу в сторону на носок, наклон право; 2- исходное положение; 3-4- то же влево (6-8раз)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19" y="3106056"/>
            <a:ext cx="7077075" cy="38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стойка ноги на ширине плеч, обруч вертикально, хват с боков. 1-2- присесть, обруч вынести вперед. 3-4- вернутся в исходное положение (6-8 раз)</a:t>
            </a:r>
          </a:p>
        </p:txBody>
      </p:sp>
      <p:pic>
        <p:nvPicPr>
          <p:cNvPr id="1026" name="Picture 2" descr="https://iknigi.net/books_files/online_html/70733/i_01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2886868"/>
            <a:ext cx="5561467" cy="35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основная стойка, обруч в правой руке хватом сверху. 1- выпад правой ногой вправо, обруч в прямой руке; 2- исходное положение, быстро переложить  обруч в левую руку; 3-4- то же левой (4-6 раз)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2317" y="2830286"/>
            <a:ext cx="5367111" cy="37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лежа на животе, обруч горизонтально в согнутых руках, хват  с боков. 1-2- прогнутся, обруч вынести в перед вверх, ноги приподнять; 3-4- вернутся в исходное положение(6-7раз)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0400" y="3899694"/>
            <a:ext cx="6184900" cy="25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стойка ноги слегка расставлены, руки вдоль туловища, обруч на полу. 1- повернутся правым боком к обручу. 2-8- прыжки вокруг обруча. Тоже влево (4раза)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91" t="45701" r="59028" b="4938"/>
          <a:stretch/>
        </p:blipFill>
        <p:spPr>
          <a:xfrm>
            <a:off x="4656406" y="2273300"/>
            <a:ext cx="3784209" cy="44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с высоты 40см на полусогнутые ноги на мат или коврик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52" y="3004457"/>
            <a:ext cx="6207806" cy="35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Отбивание мяча одной рукой на месте и с продвижение в перед (баскетбольный вариант)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3000" y="2855799"/>
            <a:ext cx="7670800" cy="35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393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-упражнять детей в ходьбе с изменением направления  движения по сигналу; -  отработать навык приземления на полусогнутые ноги в прыжках со скамейки; - развивать координацию движения в упражнениях с обручем.</vt:lpstr>
      <vt:lpstr>ОРУ общеразвивающие  упражнения с обручем</vt:lpstr>
      <vt:lpstr>И.п – стойка ноги на ширине плеч, обруч вертикально, хват с боков. 1-2- присесть, обруч вынести вперед. 3-4- вернутся в исходное положение (6-8 раз)</vt:lpstr>
      <vt:lpstr>И.п – основная стойка, обруч в правой руке хватом сверху. 1- выпад правой ногой вправо, обруч в прямой руке; 2- исходное положение, быстро переложить  обруч в левую руку; 3-4- то же левой (4-6 раз)</vt:lpstr>
      <vt:lpstr>И.п – лежа на животе, обруч горизонтально в согнутых руках, хват  с боков. 1-2- прогнутся, обруч вынести в перед вверх, ноги приподнять; 3-4- вернутся в исходное положение(6-7раз)</vt:lpstr>
      <vt:lpstr>И.п. – стойка ноги слегка расставлены, руки вдоль туловища, обруч на полу. 1- повернутся правым боком к обручу. 2-8- прыжки вокруг обруча. Тоже влево (4раза)</vt:lpstr>
      <vt:lpstr>Основные виды движения</vt:lpstr>
      <vt:lpstr>Отбивание мяча одной рукой на месте и с продвижение в перед (баскетбольный вариант)</vt:lpstr>
      <vt:lpstr>Ползание на ладонях и ступнях («по - медвежье») в прямом направлении (4-5м)</vt:lpstr>
      <vt:lpstr>Подвижная игра «перелет Птиц»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</dc:title>
  <dc:creator>anshakov9797@mail.ru</dc:creator>
  <cp:lastModifiedBy>q</cp:lastModifiedBy>
  <cp:revision>17</cp:revision>
  <dcterms:created xsi:type="dcterms:W3CDTF">2020-10-13T11:18:22Z</dcterms:created>
  <dcterms:modified xsi:type="dcterms:W3CDTF">2020-11-09T05:18:06Z</dcterms:modified>
</cp:coreProperties>
</file>