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>
                <a:solidFill>
                  <a:srgbClr val="002060"/>
                </a:solidFill>
                <a:latin typeface="+mj-lt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665157" y="5584427"/>
            <a:ext cx="6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1649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на двух ногах между набивными мячами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(4-5 штук), положенные в две линии(3-4 раза)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015" y="2820604"/>
            <a:ext cx="571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9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45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974554"/>
            <a:ext cx="6935372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Задачи: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ходьбе и беге колонной по одному, в ходьбе и беге врассыпную; повторить лазание под дугу, не касаясь руками пола: упражнять в сохранении равновесия при ходьбе на уменьшенной площади опоры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 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Построение в шеренгу , проверка осанки и равнения; ходьба и бег в колонне по одному, ходьба и бег  врассыпную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72" y="289354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Упражнения с кеглей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904602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основная стойка: ноги на ширине плеч, кегля в правой руке. Поднять руки через стороны вверх, переложить кеглю в другую руку, опустить кеглю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18780" y="1198487"/>
            <a:ext cx="6425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339" y="2959252"/>
            <a:ext cx="6425419" cy="31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-основная стойка: ноги на ширине плеч , кегля в правой руке. Наклон вперед, поставить кеглю у левой ноги. Выпрямиться, руки на пояс. Наклон вперед, взять кеглю левой рукой, выпрямиться. Тоже выполнить к правой ноге (по 3раза к каждой ноге)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50" y="3516313"/>
            <a:ext cx="66675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9" y="1825626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стойка на коленях, кегля  в правой руке, левая на пояс.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 вправо (влево), взять кеглю (по 3раза в каждую сторону)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3512343"/>
            <a:ext cx="57150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И.П- стойка на ширине ступни, кегля в правой руке.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Присесть, кеглю поставить на пол, встать, выпрямиться, руки за спину. Присесть, взять кеглю. Вернуться в исходное положение (5-6 раз)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55" y="3428999"/>
            <a:ext cx="3697462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66" y="1444142"/>
            <a:ext cx="8941023" cy="1773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стойка около кегли, ноги слегка расставлены, руки произвольно. Прыжки на двух ногах вокруг кегли в обе стороны (2-3 раза в каждую сторону)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523" r="40698"/>
          <a:stretch/>
        </p:blipFill>
        <p:spPr>
          <a:xfrm>
            <a:off x="3995895" y="2833559"/>
            <a:ext cx="3077027" cy="35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83493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Ползание под дугу (высота 50см), касаясь руками (3-4 раза)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01" y="2701942"/>
            <a:ext cx="5712447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994206"/>
            <a:ext cx="7870371" cy="112984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Равновесие – ходьба по доске (ширина 15см), положенной на пол, перешагивая через кубики, поставленные на расстоянии  двух шагов ребенка(3-4 раза)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91" y="2446224"/>
            <a:ext cx="57150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389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средних групп</vt:lpstr>
      <vt:lpstr>              Задачи: -Упражнять в ходьбе и беге колонной по одному, в ходьбе и беге врассыпную; повторить лазание под дугу, не касаясь руками пола: упражнять в сохранении равновесия при ходьбе на уменьшенной площади опоры </vt:lpstr>
      <vt:lpstr>Упражнения с кеглей</vt:lpstr>
      <vt:lpstr>Упражнение №2</vt:lpstr>
      <vt:lpstr>Упражнение №3</vt:lpstr>
      <vt:lpstr>Упражнение №4</vt:lpstr>
      <vt:lpstr>Упражнение №5</vt:lpstr>
      <vt:lpstr>Основные виды движения</vt:lpstr>
      <vt:lpstr>2.  Равновесие – ходьба по доске (ширина 15см), положенной на пол, перешагивая через кубики, поставленные на расстоянии  двух шагов ребенка(3-4 раза)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q</cp:lastModifiedBy>
  <cp:revision>26</cp:revision>
  <dcterms:created xsi:type="dcterms:W3CDTF">2020-10-13T06:09:41Z</dcterms:created>
  <dcterms:modified xsi:type="dcterms:W3CDTF">2020-11-09T05:38:58Z</dcterms:modified>
</cp:coreProperties>
</file>