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двух ногах вдоль шнура, продвигаясь вперед.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2285" y="2569029"/>
            <a:ext cx="5599339" cy="32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Переброска мячей в шеренгах.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4138" y="1883683"/>
            <a:ext cx="43075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Хитрая лиса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1161144"/>
            <a:ext cx="8171543" cy="54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игровое упражнение в ходьбе и беге;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на равновесие, в прыжках, с мячом.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1.Построение в шеренгу, проверка осанки и равнения. Перестроение в колону по одному, переход на ходьбу по кругу. Ходьба и бег по кругу; на сигнал воспитателя «Поворот!» все поворачиваться кругом и продолжают ходьбу. Затем при беге снова подается команда и дети выполняют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оворот без остановки движения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 с малым мячом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946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стойка, мяч в правой руке; 1- руки в стороны; 2- руки вверх, переложить мяч в левую руку; 3-руки в стороны; 4- исходное положение. (6-8раз)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667" y="3270023"/>
            <a:ext cx="2694666" cy="3293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333" y="2973024"/>
            <a:ext cx="3255546" cy="35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мяч в правой руке. 1-2- наклон вперед. Прокатить мяч от правой ноги к левой ноге; 3-4- исходное положение (6раз)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8381" y="2455863"/>
            <a:ext cx="4676037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сидя, ноги согнуты в коленях, мяч в правой руке. 1- прокатить мяч под коленом вперед и поймать левой рукой; 2- прокатить мяч под коленом и поймать правой рукой (8раз)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4014" y="3429000"/>
            <a:ext cx="5620999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943" y="-443593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основная стойка. Мяч в правой руке. Подбрасывать мяч вверх невысоко поочередно правой и левой рукой. Ловить двумя руками (10 раз подряд)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5385" y="2220685"/>
            <a:ext cx="3181230" cy="39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стойка ноги на ширине плеч, мяч в правой руке. Ударить мяч о пол у носков ног одной рукой, ловить двумя руками (10раз)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6480" y="2613819"/>
            <a:ext cx="5472756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111"/>
            <a:ext cx="12193057" cy="7663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687"/>
            <a:ext cx="10515600" cy="133531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6.И.п- основная стойка, мяч в правой руке. Прыжки на правой и левой  ноге вокруг своей оси в одну и другую сторону (по 3раза)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0025" y="2631836"/>
            <a:ext cx="3578662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7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Равновесие – ходьба по гимнастической скамейке. На каждый шаг перекладывая мяч перед собой и за спиной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18" y="2806700"/>
            <a:ext cx="61912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325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 -повторить игровое упражнение в ходьбе и беге; - упражнения на равновесие, в прыжках, с мячом.</vt:lpstr>
      <vt:lpstr>ОРУ с малым мячом</vt:lpstr>
      <vt:lpstr>2.И.п- стойка ноги на ширине плеч, мяч в правой руке. 1-2- наклон вперед. Прокатить мяч от правой ноги к левой ноге; 3-4- исходное положение (6раз)</vt:lpstr>
      <vt:lpstr>3.И.п- сидя, ноги согнуты в коленях, мяч в правой руке. 1- прокатить мяч под коленом вперед и поймать левой рукой; 2- прокатить мяч под коленом и поймать правой рукой (8раз)</vt:lpstr>
      <vt:lpstr>4.И.п- основная стойка. Мяч в правой руке. Подбрасывать мяч вверх невысоко поочередно правой и левой рукой. Ловить двумя руками (10 раз подряд)</vt:lpstr>
      <vt:lpstr>5.И.п- стойка ноги на ширине плеч, мяч в правой руке. Ударить мяч о пол у носков ног одной рукой, ловить двумя руками (10раз) </vt:lpstr>
      <vt:lpstr>6.И.п- основная стойка, мяч в правой руке. Прыжки на правой и левой  ноге вокруг своей оси в одну и другую сторону (по 3раза) </vt:lpstr>
      <vt:lpstr>Основные виды движения</vt:lpstr>
      <vt:lpstr>2. Прыжки на двух ногах вдоль шнура, продвигаясь вперед.</vt:lpstr>
      <vt:lpstr>3. Переброска мячей в шеренгах.</vt:lpstr>
      <vt:lpstr>Подвижная игра «Хитрая лиса»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anshakov9797@mail.ru</cp:lastModifiedBy>
  <cp:revision>18</cp:revision>
  <dcterms:created xsi:type="dcterms:W3CDTF">2020-10-13T11:18:22Z</dcterms:created>
  <dcterms:modified xsi:type="dcterms:W3CDTF">2021-04-01T05:42:29Z</dcterms:modified>
</cp:coreProperties>
</file>