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CF21B-1CC5-416C-B3C9-57429EDED73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7A58-7050-4F9E-9BC3-CE762CB4DA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67A58-7050-4F9E-9BC3-CE762CB4DA7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53;&#1077;&#1080;&#1079;&#1074;&#1077;&#1089;&#1090;&#1077;&#1085;%20-%20&#1075;&#1086;&#1088;&#1080;,%20&#1075;&#1086;&#1088;&#1080;%20&#1103;&#1089;&#1085;&#1086;%20-%20&#1080;&#1075;&#1088;&#1072;_(x-Minusovka.ru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1591494/pub_5f116518e43dc80aa463abbf_5f116530ed373d2f1b11bd4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подготовительной к школе 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700808"/>
            <a:ext cx="461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«Гори, гори ясно!» </a:t>
            </a:r>
            <a:endParaRPr lang="ru-RU" sz="40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Равновесие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ходьба по гимнастической скамейке, на каждый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передавать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перед собой и за спиной.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3848" y="4149080"/>
            <a:ext cx="115212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" descr="https://im0-tub-ru.yandex.net/i?id=8d3d5df69bde1719b3dc7bdd71d293ef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691680" y="5301208"/>
            <a:ext cx="4978371" cy="1296144"/>
          </a:xfrm>
          <a:prstGeom prst="rect">
            <a:avLst/>
          </a:prstGeom>
          <a:noFill/>
        </p:spPr>
      </p:pic>
      <p:pic>
        <p:nvPicPr>
          <p:cNvPr id="18" name="Picture 4" descr="Передача мяч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DFCB"/>
              </a:clrFrom>
              <a:clrTo>
                <a:srgbClr val="EADFCB">
                  <a:alpha val="0"/>
                </a:srgbClr>
              </a:clrTo>
            </a:clrChange>
            <a:grayscl/>
          </a:blip>
          <a:srcRect l="6667" t="11656" r="74356"/>
          <a:stretch>
            <a:fillRect/>
          </a:stretch>
        </p:blipFill>
        <p:spPr bwMode="auto">
          <a:xfrm>
            <a:off x="2051720" y="2636912"/>
            <a:ext cx="2255905" cy="323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Прыжки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двух ногах вдоль шнура, продвигаясь вперед.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mir-knig.com/page_images/23/77dd122ec915311b3377cb979551f36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01008"/>
            <a:ext cx="3441948" cy="319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Переброска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мячей в шеренгах.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urok.1sept.ru/articles/503736/Image548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8538170" cy="306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Игроки стоят в колонну по два, держась за руки, впереди колонны – водящий. Дети хором говорят: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Гори, гори ясно, чтобы не погасло.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Глянь на небо: птички летят,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Колокольчики звенят!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Раз, два, три – беги!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окончанию слов игроки последней пары опускают руки и бегут в начало колонны – один справа, другой слева от нее. Водящий пытается запятнать одного из игроков, прежде чем тот успеет взяться за руки со своей парой. Если водящий запятнал игрока, то он становится с ним в пару впереди колонны.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«Гори, гори ясно!»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get-zen_doc/1591494/pub_5f116518e43dc80aa463abbf_5f116530ed373d2f1b11bd4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Неизвестен - гори, гори ясно - игра_(x-Minusovka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620688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844824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упражнение в ходьбе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равновесие, в прыжках, с мячом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20688"/>
            <a:ext cx="2452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8028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«Быстро возьми».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колонне по одному, ходьба вокруг кубиков (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два меньше количества детей);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переход на ходьбу.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говорит: «Быстро возьми!» Каждый ребенок должен быстро взять кубик. Тот, кто остался без кубика, считается проигравшим. Повторить 3—4 раза.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60648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И. п. — основная стойка, мяч в обеих руках внизу. 1-2 — поднять мяч вверх, поднимаясь на носки; 3-4 — вернуться в исходное положение (6-8 раз).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onspekta.net/lektsianew/baza6/595089996989.files/image6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920" y="2852936"/>
            <a:ext cx="2355216" cy="3644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И. п. — сидя ноги врозь, мяч в обеих руках перед собой, ! — поднять мяч вверх; 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наклон вперед, коснуться мячом пола; 3 — выпрямиться, мяч вверх; 4 — исходное положение (6-7 раз)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iknigi.net/books_files/online_html/72084/i_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429000"/>
            <a:ext cx="6310928" cy="3050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68760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И. п. — стойка на коленях, мяч на полу перед собой. 1—4 — прокатить мяч вокруг туловища вправо (влево), поворачиваясь и перебирая его руками (по 3 раза в каждую сторону).</a:t>
            </a:r>
          </a:p>
          <a:p>
            <a:pPr lvl="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img.wikireading.ru/337029_4_Autogen_eBook_i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86017"/>
            <a:ext cx="6538950" cy="307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И. п. — стойка ноги врозь, мяч в обеих руках у груди. 1—3 наклон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вперед-вниз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прокатить мяч от одной ноги к другой и обратно; взять мяч в руки, выпрямиться; 4 — исходное положение (5-6 раз).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6829" r="46342"/>
          <a:stretch>
            <a:fillRect/>
          </a:stretch>
        </p:blipFill>
        <p:spPr bwMode="auto">
          <a:xfrm>
            <a:off x="1619672" y="1975931"/>
            <a:ext cx="1656184" cy="5042779"/>
          </a:xfrm>
          <a:prstGeom prst="rect">
            <a:avLst/>
          </a:prstGeom>
          <a:noFill/>
        </p:spPr>
      </p:pic>
      <p:pic>
        <p:nvPicPr>
          <p:cNvPr id="22532" name="Picture 4" descr="https://konspekta.net/lektsianew/baza6/595089996989.files/image66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2857" t="39632"/>
          <a:stretch>
            <a:fillRect/>
          </a:stretch>
        </p:blipFill>
        <p:spPr bwMode="auto">
          <a:xfrm>
            <a:off x="4139952" y="3601173"/>
            <a:ext cx="2160240" cy="3256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И. п. — стойка ноги на ширине плеч, мяч в обеих руках внизу 1 —поднять мяч вверх; 2 — наклон туловища вправо (влево); 3 — выпрямиться, мяч вверх; 4 — исходное положение (6—8 раз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pohudete.ru/wp-content/uploads/2018/11/naklon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88"/>
          <a:stretch>
            <a:fillRect/>
          </a:stretch>
        </p:blipFill>
        <p:spPr bwMode="auto">
          <a:xfrm>
            <a:off x="2771800" y="2996952"/>
            <a:ext cx="4176464" cy="357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radionetplus.ru/uploads/posts/2014-03/1395373735_www.radionetplus.ru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И. п. — ноги слегка расставлены, мяч в обеих руках у груди. Прыжки с поворотом вокруг своей оси в правую и левую сторону. Выполняется под счет воспитателя «1—8» (повторить 3-4 раза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fsd.multiurok.ru/html/2018/09/17/s_5b9f72bc69371/951630_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13516"/>
            <a:ext cx="5891483" cy="404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502</Words>
  <Application>Microsoft Office PowerPoint</Application>
  <PresentationFormat>Экран (4:3)</PresentationFormat>
  <Paragraphs>47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2020-10-21T11:37:05Z</dcterms:created>
  <dcterms:modified xsi:type="dcterms:W3CDTF">2021-03-26T13:07:35Z</dcterms:modified>
</cp:coreProperties>
</file>