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Подвижная игра </a:t>
            </a:r>
            <a:r>
              <a:rPr lang="ru-RU" dirty="0" smtClean="0"/>
              <a:t>«Угадай, кто позвал»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9394" y="170342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 в колоне по одному, ходьбе и беге врассыпную;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задания в равновесии и прыжках.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одному, перешагивание через бруски попеременно правой и левой ногой, бег врассыпную. Упражнения в ходьбе и беге чередуются.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стойка ноги на ширине ступни, руки вниз. Поднять руки вперед, вверх, через стороны опустить вниз, вернуться в исходное положение (5-6раз)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13" y="2920194"/>
            <a:ext cx="1725318" cy="2950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982" y="2908001"/>
            <a:ext cx="1444877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руки за спиной. Присесть, обхватить колени руками. Подняться, вернуться в исходное положение(5-6раз)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61337"/>
          <a:stretch/>
        </p:blipFill>
        <p:spPr>
          <a:xfrm>
            <a:off x="1610674" y="3128699"/>
            <a:ext cx="1785669" cy="3048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957" y="3128699"/>
            <a:ext cx="265808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врозь, руки на пояс. Руки в стороны, наклон к правой и левой ноге, коснуться пальцами рук  носков ног. Выпрямиться, руки в стороны, вернуться в исходное положение.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19" y="3516314"/>
            <a:ext cx="4334632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4.И.п-стойка на коленях, руки на пояс. Поворот вправо (влево), отвести правую руку в сторону; вернуться в исходное положение (по 3 раза в каждую сторону)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29" y="2921417"/>
            <a:ext cx="3365284" cy="325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240" y="3026576"/>
            <a:ext cx="4205360" cy="31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4"/>
            <a:ext cx="8941023" cy="4154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5.И.п-ноги слегка расставлены, руки на пояс. Прыжки на двух ногах (ноги вместе- ноги врозь). Выполняется на счет 1-8; повторить 3раза.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92" y="3183886"/>
            <a:ext cx="381033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Равновесие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 доске, лежащей на полу,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мешочком на голове, руки в стороны (2-3раза)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0856"/>
          <a:stretch/>
        </p:blipFill>
        <p:spPr>
          <a:xfrm>
            <a:off x="1261835" y="3151188"/>
            <a:ext cx="3543300" cy="3126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101" y="3151187"/>
            <a:ext cx="2063070" cy="28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551543"/>
            <a:ext cx="7870371" cy="88537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двух ногах через препятствие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(бруски) (высота брусков 6см расстояние 40 см один от другого.)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794" y="2119313"/>
            <a:ext cx="461415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292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-упражнять детей в ходьбе и беге в колоне по одному, ходьбе и беге врассыпную; -повторить задания в равновесии и прыжках.</vt:lpstr>
      <vt:lpstr>ОРУ 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 Прыжки на двух ногах через препятствие (бруски) (высота брусков 6см расстояние 40 см один от другого.)</vt:lpstr>
      <vt:lpstr>Подвижная игра «Угадай, кто позвал»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26</cp:revision>
  <dcterms:created xsi:type="dcterms:W3CDTF">2020-10-13T06:09:41Z</dcterms:created>
  <dcterms:modified xsi:type="dcterms:W3CDTF">2021-04-01T06:19:25Z</dcterms:modified>
</cp:coreProperties>
</file>