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get-zen_doc/1210285/pub_5bf52ee4cd1ead00ae3823d4_5bf5307c9cce7200aed0229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детский сад «Олененок»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90872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Занятие  о физической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культуре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детей средней группы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2348880"/>
            <a:ext cx="38541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«Лиса в 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курятнике»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Быкова Э.В.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88640"/>
            <a:ext cx="5659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24744"/>
            <a:ext cx="835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Прыжки через бруски (высота бруска 10 см), расстояние между ними 40 см (3 раза).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1.bp.blogspot.com/-h8WNTTOVAUY/XqE3kule6nI/AAAAAAAAAZw/hV7ge3ENov0lJ4u2-3ugi_JS8fYP5IfOQCLcBGAsYHQ/s1600/i_0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2492896"/>
            <a:ext cx="6087455" cy="3530724"/>
          </a:xfrm>
          <a:prstGeom prst="rect">
            <a:avLst/>
          </a:prstGeom>
          <a:noFill/>
        </p:spPr>
      </p:pic>
      <p:pic>
        <p:nvPicPr>
          <p:cNvPr id="7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5024" y="4653136"/>
            <a:ext cx="4098976" cy="1921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1848" y="188640"/>
            <a:ext cx="595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«Лиса и куры»</a:t>
            </a: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724054"/>
            <a:ext cx="83529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одной стороне площадки очерчивается «курятник». В нем на насесте (на скамейках) сидят «куры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противоположной стороне площадки находится нора лисы. Все остальное место – двор. Один из играющих назначается «лисой», остальные –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«куры».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сигналу «куры» спрыгивают с насеста, ходят и бегают по двору, клюют зерна, хлопают крыльями. По сигналу: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«Лиса!»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«куры» убегают в курятник и взбираются на насест, а «лиса» старается утащить «курицу», не успевшую спастись, и уводит ее в свою нору. Остальные «куры» снова спрыгивают с насеста, и игра возобновляется. Игра заканчивается, когда «лиса» поймает двух-трех «кур».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779912" y="5373216"/>
            <a:ext cx="936104" cy="936104"/>
          </a:xfrm>
          <a:prstGeom prst="rect">
            <a:avLst/>
          </a:prstGeom>
        </p:spPr>
      </p:pic>
      <p:pic>
        <p:nvPicPr>
          <p:cNvPr id="8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5457457"/>
            <a:ext cx="2987824" cy="1400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91880" y="251747"/>
            <a:ext cx="1791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Задачи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71600" y="1424390"/>
            <a:ext cx="712879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ходьбе и беге в колонне по одному, ходьбе и беге врассыпную;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В равновесии и прыжках.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73016"/>
            <a:ext cx="60960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028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35896" y="260648"/>
            <a:ext cx="1808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часть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27584" y="940078"/>
            <a:ext cx="83164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одному. Воспитатель раскладывает по одной стороне зала брусков 8-10 на расстоянии одного шага ребенка.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колонне по одному, по сигналу воспитателя дети переходят к ходьбе с перешагиванием через бруски попеременно правой и левой ногой.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того как последний в колонне ребенок выполнит перешагивание через бруски, подается команда к бегу врассыпную.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ходьбе и беге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чередуются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397652"/>
            <a:ext cx="4644008" cy="2176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12474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руки вдоль туловища. Руки через стороны вверх, подняться на носки, хлопнуть в ладоши над головой. Опуститься на всю ступню, вернуться в исходное положение (4-5 раз).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konspekta.net/studopediaru/baza24/9817431084693.files/image00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8318"/>
          <a:stretch>
            <a:fillRect/>
          </a:stretch>
        </p:blipFill>
        <p:spPr bwMode="auto">
          <a:xfrm>
            <a:off x="755576" y="2708920"/>
            <a:ext cx="4320480" cy="3951241"/>
          </a:xfrm>
          <a:prstGeom prst="rect">
            <a:avLst/>
          </a:prstGeom>
          <a:noFill/>
        </p:spPr>
      </p:pic>
      <p:pic>
        <p:nvPicPr>
          <p:cNvPr id="8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2258" y="4797152"/>
            <a:ext cx="3791741" cy="17773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30941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руки на пояс. Поворот вправо (влево), отвести правую руку в сторону, вернуться в исходное положение (6 раз).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fsd.multiurok.ru/html/2018/10/09/s_5bbcd488875a3/966245_2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124"/>
          <a:stretch>
            <a:fillRect/>
          </a:stretch>
        </p:blipFill>
        <p:spPr bwMode="auto">
          <a:xfrm>
            <a:off x="1774276" y="3140968"/>
            <a:ext cx="3517803" cy="3417294"/>
          </a:xfrm>
          <a:prstGeom prst="rect">
            <a:avLst/>
          </a:prstGeom>
          <a:noFill/>
        </p:spPr>
      </p:pic>
      <p:pic>
        <p:nvPicPr>
          <p:cNvPr id="7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1407" y="4581128"/>
            <a:ext cx="4252593" cy="1993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30941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И. п. - сидя на полу, ноги прямые, руки в упоре сзади. Поднять правую прямую ногу вверх, опустить, вернуться в исходное положение. То же левой ногой (6 раз).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umeha.3dn.ru/_pu/93/1287365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801" y="3068960"/>
            <a:ext cx="5503323" cy="2674615"/>
          </a:xfrm>
          <a:prstGeom prst="rect">
            <a:avLst/>
          </a:prstGeom>
          <a:noFill/>
        </p:spPr>
      </p:pic>
      <p:pic>
        <p:nvPicPr>
          <p:cNvPr id="7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789040"/>
            <a:ext cx="3484507" cy="1633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12474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И. п. - лежа на животе, ноги прямые, руки, согнутые в локтях, перед собой. Вынести руки вперед, ноги приподнять от пола, прогнуться - «рыбка». Вернуться в исходное положение (4-5 раз).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avatars.mds.yandex.net/get-zen_doc/3414453/pub_5ed7333b26f5577434611c9a_5ed73d096cbd83711076f16b/scale_12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068960"/>
            <a:ext cx="5255146" cy="2676082"/>
          </a:xfrm>
          <a:prstGeom prst="rect">
            <a:avLst/>
          </a:prstGeom>
          <a:noFill/>
        </p:spPr>
      </p:pic>
      <p:pic>
        <p:nvPicPr>
          <p:cNvPr id="7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173988"/>
            <a:ext cx="2987824" cy="1400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6539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И. п. -стойка ноги вместе, руки произвольно вдоль туловища. Прыжки на двух ногах (ноги врозь - ноги вместе) под счет воспитателя 1-8 или удары в бубен (музыкальное сопровождение). Повторить 3-4 раза.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ds04.infourok.ru/uploads/ex/0bc2/0007d3f1-c36f9f20/hello_html_51baa09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08920"/>
            <a:ext cx="3646165" cy="3772989"/>
          </a:xfrm>
          <a:prstGeom prst="rect">
            <a:avLst/>
          </a:prstGeom>
          <a:noFill/>
        </p:spPr>
      </p:pic>
      <p:pic>
        <p:nvPicPr>
          <p:cNvPr id="7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397652"/>
            <a:ext cx="4644008" cy="2176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88640"/>
            <a:ext cx="5659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528" y="1052736"/>
            <a:ext cx="835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Равновесие - ходьба по доске, лежащей на полу, с мешочком на голове, руки в стороны (2-3 раза).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matematuka.inf.ua/d-n/4_kl/4_klas_clip_image0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000" b="9674"/>
          <a:stretch>
            <a:fillRect/>
          </a:stretch>
        </p:blipFill>
        <p:spPr bwMode="auto">
          <a:xfrm>
            <a:off x="971600" y="1916832"/>
            <a:ext cx="3024336" cy="4722812"/>
          </a:xfrm>
          <a:prstGeom prst="rect">
            <a:avLst/>
          </a:prstGeom>
          <a:noFill/>
        </p:spPr>
      </p:pic>
      <p:pic>
        <p:nvPicPr>
          <p:cNvPr id="10" name="Picture 2" descr="https://s011.radikal.ru/i315/1610/35/bd1a25b89ce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397652"/>
            <a:ext cx="4644008" cy="2176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538</Words>
  <Application>Microsoft Office PowerPoint</Application>
  <PresentationFormat>Экран (4:3)</PresentationFormat>
  <Paragraphs>35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35</cp:revision>
  <dcterms:created xsi:type="dcterms:W3CDTF">2020-10-22T09:28:48Z</dcterms:created>
  <dcterms:modified xsi:type="dcterms:W3CDTF">2021-04-01T09:43:04Z</dcterms:modified>
</cp:coreProperties>
</file>