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2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1213-4923-4985-B93D-BC50A724EF7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95086"/>
            <a:ext cx="6691086" cy="50799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«Оленёнок»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38513"/>
            <a:ext cx="6574971" cy="513805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для группа старших групп</a:t>
            </a:r>
          </a:p>
          <a:p>
            <a:endParaRPr lang="ru-RU" sz="4000" dirty="0" smtClean="0"/>
          </a:p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«Капельки»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/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воспитанию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Аншаков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и пчелы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758" y="0"/>
            <a:ext cx="12424758" cy="6974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371" y="261257"/>
            <a:ext cx="6734629" cy="1582057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повторить ходьбу и бег по кругу;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сохранении равновесия при ходьбе по повешенной опоре;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прыжках и метании.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6972" y="1959428"/>
            <a:ext cx="7373258" cy="4717143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проведения.</a:t>
            </a:r>
          </a:p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одному, ходьба и бег по кругу; ходьба с перешагиванием через шнуры попеременно одной и другой ногой ( шнуры расположены на расстоянии 30- 40 см один от другого): бег врассыпную.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2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44657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 с гимнастической палкой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43494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Основная стойка палка в низ. 1- палку вперед, 2-  палку в верх ,3- палку вперед , 4- исходное положение.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41" y="3381829"/>
            <a:ext cx="5316173" cy="279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669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1"/>
            <a:ext cx="7329715" cy="1825623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2.Основная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 палка на плечах  хватом сверху. 1- шаг  в право , палку вверх; 2- исходное положение. Тоже в лево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5312" y="2644816"/>
            <a:ext cx="6120914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14029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3.Основная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стойка, палка снизу , локти прямые, 1-2- присесть, палку вынести в перед ; 3-4- исходное положение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9607" y="2098675"/>
            <a:ext cx="65026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143"/>
            <a:ext cx="6999514" cy="168048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4.Основная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стойка, руки произвольно , палка на полу справа.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Прыжок через палку в перед назад на счет 1-4, затем пауза и снова прыжки( 2-3 раза)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9686" y="2324995"/>
            <a:ext cx="2737341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14029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Палка на плечах, 1- палка вверх, правую ногу назад на носок, 2 –исходное положение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0495"/>
          <a:stretch/>
        </p:blipFill>
        <p:spPr>
          <a:xfrm>
            <a:off x="1729240" y="2860279"/>
            <a:ext cx="4061959" cy="282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0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4930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1.равновесие – ходьба по гимнастической скамейке, руки в стороны.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62150"/>
            <a:ext cx="7116082" cy="36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62371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Прыжки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двух ногах через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бруски (расстояние между предметами 50см)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79233"/>
            <a:ext cx="7292745" cy="33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2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226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МБДОУ детский сад «Оленёнок»</vt:lpstr>
      <vt:lpstr>Задачи: - повторить ходьбу и бег по кругу; - упражнять в сохранении равновесия при ходьбе по повешенной опоре; - упражнять в прыжках и метании.</vt:lpstr>
      <vt:lpstr>ОРУ с гимнастической палкой</vt:lpstr>
      <vt:lpstr>2.Основная стойка палка на плечах  хватом сверху. 1- шаг  в право , палку вверх; 2- исходное положение. Тоже в лево . </vt:lpstr>
      <vt:lpstr>3.Основная стойка, палка снизу , локти прямые, 1-2- присесть, палку вынести в перед ; 3-4- исходное положение</vt:lpstr>
      <vt:lpstr>4.Основная стойка, руки произвольно , палка на полу справа. Прыжок через палку в перед назад на счет 1-4, затем пауза и снова прыжки( 2-3 раза)</vt:lpstr>
      <vt:lpstr>5. Палка на плечах, 1- палка вверх, правую ногу назад на носок, 2 –исходное положение</vt:lpstr>
      <vt:lpstr>Основные виды движения</vt:lpstr>
      <vt:lpstr>2. Прыжки на двух ногах через бруски (расстояние между предметами 50см)</vt:lpstr>
      <vt:lpstr>Медведь и пчелы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Разучивать поворот по сигналу воспитателя во время ходьбы в колоне по одному: повторить бег с преодолением препятствий: упражнять в прыжках  с высоты; развивать координацию движения при перебрасывание мяча.</dc:title>
  <dc:creator>anshakov9797@mail.ru</dc:creator>
  <cp:lastModifiedBy>anshakov9797@mail.ru</cp:lastModifiedBy>
  <cp:revision>31</cp:revision>
  <dcterms:created xsi:type="dcterms:W3CDTF">2020-10-13T10:15:52Z</dcterms:created>
  <dcterms:modified xsi:type="dcterms:W3CDTF">2021-04-01T06:02:40Z</dcterms:modified>
</cp:coreProperties>
</file>