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74;&#1077;&#1089;&#1077;&#1083;&#1072;&#1103;%20&#1087;&#1077;&#1089;&#1077;&#1085;&#1082;&#1072;%20&#1076;&#1083;&#1103;%20&#1080;&#1075;&#1088;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static.vecteezy.com/system/resources/previews/000/362/544/original/border-template-with-bear-and-bees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76672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детский сад «Олененок»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34076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Занятие  о физической культуре для детей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старшей группы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55568" y="5445224"/>
            <a:ext cx="3888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Быкова Э.В.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3212976"/>
            <a:ext cx="52182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«Медведи и пчелы»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5536" y="940078"/>
            <a:ext cx="8244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Равновесие — ходьба по гимнастической скамейке с поворотом на 360˚ на середине (2—3 раза).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332656"/>
            <a:ext cx="5659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0" name="Picture 8" descr="https://ds04.infourok.ru/uploads/ex/0e8d/000fd984-ef92d235/hello_html_m344d11b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403" r="26240"/>
          <a:stretch>
            <a:fillRect/>
          </a:stretch>
        </p:blipFill>
        <p:spPr bwMode="auto">
          <a:xfrm>
            <a:off x="1835696" y="2708920"/>
            <a:ext cx="2520280" cy="3739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5536" y="940078"/>
            <a:ext cx="8244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Прыжки из обруча в обруч (6—8 шт.) на правой и левой ноге (2—3 раза).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332656"/>
            <a:ext cx="5659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78" name="Picture 2" descr="https://iknigi.net/books_files/online_html/71721/i_00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420888"/>
            <a:ext cx="57150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5536" y="940078"/>
            <a:ext cx="8244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Метание в вертикальную цель с расстояния 4 м правой и левой рукой (5—6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332656"/>
            <a:ext cx="5659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2" name="Picture 2" descr="https://ds04.infourok.ru/uploads/ex/0d4a/00047a19-df96a9b5/hello_html_52f42455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32" t="15491" b="2403"/>
          <a:stretch>
            <a:fillRect/>
          </a:stretch>
        </p:blipFill>
        <p:spPr bwMode="auto">
          <a:xfrm>
            <a:off x="1115616" y="2420888"/>
            <a:ext cx="5625852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39552" y="980728"/>
            <a:ext cx="82444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Играющие делятся на две неравные группы. Одни (приблизительно треть детей) – медведи, остальные - пчелы. На расстоянии 3-5 м от вышки очерчивается лес, а на расстоянии 8-10 м на противоположной стороне – луг. Пчелы помещаются на вышке или на гимнастической стенке (улей). По сигналу воспитателя пчелы летят на луг за медом и жужжат. Как только все пчелы улетят, медведи влезают на вышку – в улей и лакомятся медом. По сигналу воспитателя: «Медведи!» - пчелы летят и жалят медведей, не успевших убежать в лес (дотрагиваясь до них рукой). Затем пчелы возвращаются на вышку, и игра возобновляется. Ужаленный медведь один раз не выходит за медом. После того как игра проведена 2-3 раза, дети меняются ролями. 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88640"/>
            <a:ext cx="7675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«Медведи и пчелы»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AutoShape 2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s0.slide-share.ru/s_image/ce8b8ab29096b927b0c271e6ceb4671d/57b1f410-e3d0-4d26-8c29-0e17d95b111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26" name="Picture 2" descr="https://multi-mama.ru/wp-content/uploads/2020/06/podvizhnaya-igra-medved-i-pche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pic>
        <p:nvPicPr>
          <p:cNvPr id="10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403648" y="3284984"/>
            <a:ext cx="115212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1520" y="1804174"/>
            <a:ext cx="82444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пражнять детей в ходьбе и беге по кругу;</a:t>
            </a:r>
          </a:p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продолжать учить сохранять устойчивое равновесие при ходьбе по гимнастической скамейке; </a:t>
            </a:r>
          </a:p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упражнять в прыжках на двух ногах и метании в вертикальную цель.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620688"/>
            <a:ext cx="1631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1520" y="1804174"/>
            <a:ext cx="82444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905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колонне по одному, ходьба и бег по кругу, врассыпную (в чередовании);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905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перешагиванием через шнуры попеременно правой и левой ногой (шнуры положены на расстоянии 30—40 см один от другого).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1742" y="620688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часть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11560" y="1124744"/>
            <a:ext cx="82444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И. п.: основная стойка, руки на поясе. 1—2 — поднимаясь на носки, руки через стороны вверх, потянуться; 3—4 — вернуться в исходное положение (6—7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6866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fsd.multiurok.ru/html/2020/06/11/s_5ee26abca38f0/1477716_5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71600" y="2564904"/>
            <a:ext cx="3600400" cy="3464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11560" y="940078"/>
            <a:ext cx="82444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И.п.: ноги на ширине плеч, руки за спину. 1 — руки в стороны; 2 — наклон вправо, руки вверх; З — выпрямиться, руки в стороны; 4 — вернуться в исходное положение. То же влево (6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6866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fsd.multiurok.ru/html/2020/06/11/s_5ee26abca38f0/1477716_5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 r="22000"/>
          <a:stretch>
            <a:fillRect/>
          </a:stretch>
        </p:blipFill>
        <p:spPr bwMode="auto">
          <a:xfrm>
            <a:off x="1259632" y="2708920"/>
            <a:ext cx="2808312" cy="3464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11560" y="1124744"/>
            <a:ext cx="82444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И. п.: ноги слегка расставлены, руки в стороны. 1—2 — глубоко присесть, колени обхватить руками, голову опустить; 3—4 — вернуться в исходное положение (6—8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6866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sun9-31.userapi.com/LfAlwL1IqL4Hpkg9NIt1ONXhGHhaNdNOySNTwg/jCzOW77fLcw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140968"/>
            <a:ext cx="4058638" cy="2891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11560" y="1124744"/>
            <a:ext cx="82444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И. п.: стоя на колёнях, руки на поясе. 1 — поворот вправо, правой рукой коснуться пятки левой ноги; 2 — вернуться в исходное положение. То же влево (6—8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6866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fs1.ppt4web.ru/images/4134/66073/640/img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10" t="28350" r="60798" b="15935"/>
          <a:stretch>
            <a:fillRect/>
          </a:stretch>
        </p:blipFill>
        <p:spPr bwMode="auto">
          <a:xfrm>
            <a:off x="1259632" y="2742154"/>
            <a:ext cx="2160240" cy="3135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11560" y="940078"/>
            <a:ext cx="82444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5.И. п.: стоя в упоре на коленях, опираясь ладонями о пол. 1—2 — выпрямить колени, приняв положение упора согнувшись; 3—4 — вернуться в исходное положение (4—5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6866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myslide.ru/documents_3/8cd29c876692d9e52324cec9ad38a0e1/img1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900" t="60479" r="32906" b="14321"/>
          <a:stretch>
            <a:fillRect/>
          </a:stretch>
        </p:blipFill>
        <p:spPr bwMode="auto">
          <a:xfrm>
            <a:off x="323528" y="3068960"/>
            <a:ext cx="6430314" cy="2521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unart.pro/uploads/posts/2020-04/1586529395_24-p-foni-s-pchelkami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11560" y="1124744"/>
            <a:ext cx="82444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И. п.: лежа на животе, руки согнуты в локтях перед грудью. 1 - 2 — прогнуться, руки вынести вперед; 3—4 — вернуться в исходное положение (5—6 раз).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6866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https://www.zdorow.dn.ua/massag/osteokhondroz/rastyagenie-pozwonochnik/na-giwote-ruki-wpere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752" y="3573016"/>
            <a:ext cx="5744544" cy="192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568</Words>
  <Application>Microsoft Office PowerPoint</Application>
  <PresentationFormat>Экран (4:3)</PresentationFormat>
  <Paragraphs>34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2021-03-26T14:17:27Z</dcterms:created>
  <dcterms:modified xsi:type="dcterms:W3CDTF">2021-03-26T15:25:12Z</dcterms:modified>
</cp:coreProperties>
</file>