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2EBA4-DF74-404C-90B6-238061B63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B0F34A-863E-4445-8D57-A4B90C37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C958C-787F-46BC-8AA4-EE74B6F4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D81B-8F8E-4992-A1F4-1C4F48CC4365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C70235-B3A6-425E-9958-C58627EC1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4B9424-AC60-44F7-ADBA-E787FF477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BC02-5FE2-4B2A-A409-8E8C70D5B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7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190F4-8244-43AD-8162-09C071E0E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799C76-2BBE-4048-A119-441A940D7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C6D726-1F0C-4791-B35B-36D93670B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D81B-8F8E-4992-A1F4-1C4F48CC4365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75AFBD-9C3B-4069-9955-F38018E1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9900C3-0506-4174-8AB8-B2EA039AF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BC02-5FE2-4B2A-A409-8E8C70D5B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80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A155CF-C9FF-4F66-B373-ACBCAA5DDC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2EA1D3-0DC4-4FD0-A542-A77CFFCE9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BFD483-A95D-431F-AB54-A62D4825F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D81B-8F8E-4992-A1F4-1C4F48CC4365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61256D-1A2B-419D-95F7-8CB7D16F5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908E33-4184-49E1-A48A-4C250DAE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BC02-5FE2-4B2A-A409-8E8C70D5B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64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4A09D-2B6D-4444-B4E0-587EB5C15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197E68-E136-44AE-93A3-B7710C158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C80747-173D-457C-BB38-F7161EDE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D81B-8F8E-4992-A1F4-1C4F48CC4365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019E7A-5894-409C-B7F6-336036271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88AD9-3C15-4789-9459-80B9FA48E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BC02-5FE2-4B2A-A409-8E8C70D5B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D0D6C-672A-4E48-853A-0C0963FA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33A682-EFBF-4103-AF44-D3508D0FA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EEA940-6788-4EF8-B773-41FCB8751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D81B-8F8E-4992-A1F4-1C4F48CC4365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0745A1-F2BE-4E89-99AC-C5ED56B2B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30B01F-FC93-4ECD-BB0C-A2D83D693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BC02-5FE2-4B2A-A409-8E8C70D5B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90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20090-7890-44CA-96C7-8A7A0D1A4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295B0-30E0-45AC-837A-F08B544E8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A9D65A-68CB-499F-AD1A-D76401647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D4DA7D-091E-4EB2-801E-120E764D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D81B-8F8E-4992-A1F4-1C4F48CC4365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C0491C-5548-4013-A674-E583FE51E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84D834-A25C-41ED-96A4-9F9BBCEA0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BC02-5FE2-4B2A-A409-8E8C70D5B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83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AD6C4-3BE1-40E6-9AAA-FE02C6A4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8BD92A-E3D3-4708-8368-6A4392A52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0DFA58-0DFE-4AC5-9142-06DF998D5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0337A6-286A-40B9-98EF-D225D9335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E80716-8413-4C65-A15D-7960FFA922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509E31-AD84-452D-AAD5-09663EE1F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D81B-8F8E-4992-A1F4-1C4F48CC4365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862874-06B7-435F-9DB7-DA406D07D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808539-FD0C-4E99-8D18-28637794F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BC02-5FE2-4B2A-A409-8E8C70D5B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62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248E3-F124-4ED5-92A7-4F041DF8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BFE152-4389-4BAD-848E-AB455CEF5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D81B-8F8E-4992-A1F4-1C4F48CC4365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1FC0B4-551A-4120-9090-CC52C484D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CFF84A-87C9-4C07-A87D-96835DAB9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BC02-5FE2-4B2A-A409-8E8C70D5B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36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E35497-5075-4403-891C-37F00193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D81B-8F8E-4992-A1F4-1C4F48CC4365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897E386-F9B9-498C-8810-F52BAB657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1623E5-4B4C-4EC0-A3A0-D16AE8571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BC02-5FE2-4B2A-A409-8E8C70D5B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04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C87A3E-157F-4C10-8406-2E945830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0E1F3D-F19D-4151-ACA5-6B0AEB25F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D0EDE3-12B3-4914-AF42-2B01BBC15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411001-C528-4B03-9960-1C6E76B1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D81B-8F8E-4992-A1F4-1C4F48CC4365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181504-B118-4A91-A552-D45056C27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BD2B4B-8EE1-447C-81B5-3F3C5F5C5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BC02-5FE2-4B2A-A409-8E8C70D5B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47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B673B-9AC3-41A6-9280-70D641D16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D8789F-C680-4618-B8D5-F071F4741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D5BF7-166E-49B5-A35C-158819E52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AD211B-B73A-4C82-97EE-F1C35E8C0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D81B-8F8E-4992-A1F4-1C4F48CC4365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BBC40F-2611-402C-9A5C-C90FF13A1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6F633C-F49E-41DD-9451-1F784F9D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BC02-5FE2-4B2A-A409-8E8C70D5B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9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FD288-E200-45F1-80EB-D6FD2E1A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EA0D32-B523-48EC-BB9A-338A45D2D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B215BB-7F04-4D44-A8EB-8527E095B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5D81B-8F8E-4992-A1F4-1C4F48CC4365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4C7C91-BCFD-4D0C-9015-DF3AF8A3A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0987B7-CF5B-4287-80E3-22F156F87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ABC02-5FE2-4B2A-A409-8E8C70D5B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31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3.wdp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720FB9-6A73-4706-80D9-6D9C5D000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68979E-AE12-41FF-9650-0B62E1D3E29B}"/>
              </a:ext>
            </a:extLst>
          </p:cNvPr>
          <p:cNvSpPr txBox="1"/>
          <p:nvPr/>
        </p:nvSpPr>
        <p:spPr>
          <a:xfrm>
            <a:off x="641252" y="322163"/>
            <a:ext cx="111474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детский сад «Олененок»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78A5A-AC2F-4023-9854-0ECF2B2AFAF2}"/>
              </a:ext>
            </a:extLst>
          </p:cNvPr>
          <p:cNvSpPr txBox="1"/>
          <p:nvPr/>
        </p:nvSpPr>
        <p:spPr>
          <a:xfrm>
            <a:off x="1535137" y="1202685"/>
            <a:ext cx="9690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Занятие по физической культуре для детей  старшей  группы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3C3691-7340-43E7-98A7-6A78830FFEC3}"/>
              </a:ext>
            </a:extLst>
          </p:cNvPr>
          <p:cNvSpPr txBox="1"/>
          <p:nvPr/>
        </p:nvSpPr>
        <p:spPr>
          <a:xfrm>
            <a:off x="7910558" y="5485035"/>
            <a:ext cx="35978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Подготовила: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Быкова Э.В.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2BF040-FCC0-45EF-89C0-BB6BAEBD5DC5}"/>
              </a:ext>
            </a:extLst>
          </p:cNvPr>
          <p:cNvSpPr txBox="1"/>
          <p:nvPr/>
        </p:nvSpPr>
        <p:spPr>
          <a:xfrm>
            <a:off x="3308294" y="2223711"/>
            <a:ext cx="61445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быстрее до флажка»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0DC359-2540-4039-9D90-A20B16D56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" b="99558" l="1278" r="99042">
                        <a14:foregroundMark x1="30990" y1="39381" x2="30990" y2="393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07645" y="3094090"/>
            <a:ext cx="2837427" cy="30731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B0A1B7-F373-4AD2-95F0-F6635965D5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919" l="0" r="99889"/>
                    </a14:imgEffect>
                  </a14:imgLayer>
                </a14:imgProps>
              </a:ext>
            </a:extLst>
          </a:blip>
          <a:srcRect l="36092"/>
          <a:stretch/>
        </p:blipFill>
        <p:spPr>
          <a:xfrm>
            <a:off x="8138703" y="2601128"/>
            <a:ext cx="2087551" cy="26857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1ED975-2C63-43C0-BA60-030BFACEB8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97" l="0" r="48000">
                        <a14:foregroundMark x1="7222" y1="25405" x2="7222" y2="25405"/>
                        <a14:foregroundMark x1="15889" y1="22973" x2="15889" y2="22973"/>
                        <a14:foregroundMark x1="28889" y1="13108" x2="28889" y2="13108"/>
                        <a14:foregroundMark x1="27667" y1="11216" x2="27667" y2="11216"/>
                        <a14:foregroundMark x1="15333" y1="25000" x2="15333" y2="25000"/>
                      </a14:backgroundRemoval>
                    </a14:imgEffect>
                  </a14:imgLayer>
                </a14:imgProps>
              </a:ext>
            </a:extLst>
          </a:blip>
          <a:srcRect r="46363" b="6666"/>
          <a:stretch/>
        </p:blipFill>
        <p:spPr>
          <a:xfrm>
            <a:off x="5497490" y="3155039"/>
            <a:ext cx="1729439" cy="247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6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720FB9-6A73-4706-80D9-6D9C5D000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68979E-AE12-41FF-9650-0B62E1D3E29B}"/>
              </a:ext>
            </a:extLst>
          </p:cNvPr>
          <p:cNvSpPr txBox="1"/>
          <p:nvPr/>
        </p:nvSpPr>
        <p:spPr>
          <a:xfrm>
            <a:off x="1147915" y="322828"/>
            <a:ext cx="94872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с палкой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78A5A-AC2F-4023-9854-0ECF2B2AFAF2}"/>
              </a:ext>
            </a:extLst>
          </p:cNvPr>
          <p:cNvSpPr txBox="1"/>
          <p:nvPr/>
        </p:nvSpPr>
        <p:spPr>
          <a:xfrm>
            <a:off x="1147914" y="1663816"/>
            <a:ext cx="9690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И. п.: основная стойка, палка у груди в согнутых руках.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— правую ногу в сторону на носок, палку вверх; 2 — вернуться в исходное положение. То же левой ногой (5—6 раз).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0DC359-2540-4039-9D90-A20B16D56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" b="99558" l="1278" r="99042">
                        <a14:foregroundMark x1="30990" y1="39381" x2="30990" y2="393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4332849"/>
            <a:ext cx="944094" cy="10225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B0A1B7-F373-4AD2-95F0-F6635965D5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919" l="0" r="99889"/>
                    </a14:imgEffect>
                  </a14:imgLayer>
                </a14:imgProps>
              </a:ext>
            </a:extLst>
          </a:blip>
          <a:srcRect l="36092"/>
          <a:stretch/>
        </p:blipFill>
        <p:spPr>
          <a:xfrm>
            <a:off x="10838796" y="3806955"/>
            <a:ext cx="944094" cy="12146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1ED975-2C63-43C0-BA60-030BFACEB8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97" l="0" r="48000">
                        <a14:foregroundMark x1="7222" y1="25405" x2="7222" y2="25405"/>
                        <a14:foregroundMark x1="15889" y1="22973" x2="15889" y2="22973"/>
                        <a14:foregroundMark x1="28889" y1="13108" x2="28889" y2="13108"/>
                        <a14:foregroundMark x1="27667" y1="11216" x2="27667" y2="11216"/>
                        <a14:foregroundMark x1="15333" y1="25000" x2="15333" y2="25000"/>
                      </a14:backgroundRemoval>
                    </a14:imgEffect>
                  </a14:imgLayer>
                </a14:imgProps>
              </a:ext>
            </a:extLst>
          </a:blip>
          <a:srcRect r="46363" b="6666"/>
          <a:stretch/>
        </p:blipFill>
        <p:spPr>
          <a:xfrm>
            <a:off x="8001342" y="3806955"/>
            <a:ext cx="735129" cy="10517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636198-480B-4C4A-B091-1F0521864E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01" b="92636" l="4327" r="96635">
                        <a14:foregroundMark x1="75962" y1="39147" x2="75962" y2="391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1539" y="3196389"/>
            <a:ext cx="2878239" cy="357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12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720FB9-6A73-4706-80D9-6D9C5D000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68979E-AE12-41FF-9650-0B62E1D3E29B}"/>
              </a:ext>
            </a:extLst>
          </p:cNvPr>
          <p:cNvSpPr txBox="1"/>
          <p:nvPr/>
        </p:nvSpPr>
        <p:spPr>
          <a:xfrm>
            <a:off x="1147915" y="322828"/>
            <a:ext cx="94872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виды движений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78A5A-AC2F-4023-9854-0ECF2B2AFAF2}"/>
              </a:ext>
            </a:extLst>
          </p:cNvPr>
          <p:cNvSpPr txBox="1"/>
          <p:nvPr/>
        </p:nvSpPr>
        <p:spPr>
          <a:xfrm>
            <a:off x="1147914" y="1663816"/>
            <a:ext cx="96908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Равновесие — ходьба по наклонной доске прямо, руки в стороны (2—3 раза).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0DC359-2540-4039-9D90-A20B16D56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" b="99558" l="1278" r="99042">
                        <a14:foregroundMark x1="30990" y1="39381" x2="30990" y2="393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4332849"/>
            <a:ext cx="944094" cy="10225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B0A1B7-F373-4AD2-95F0-F6635965D5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919" l="0" r="99889"/>
                    </a14:imgEffect>
                  </a14:imgLayer>
                </a14:imgProps>
              </a:ext>
            </a:extLst>
          </a:blip>
          <a:srcRect l="36092"/>
          <a:stretch/>
        </p:blipFill>
        <p:spPr>
          <a:xfrm>
            <a:off x="10838796" y="3806955"/>
            <a:ext cx="944094" cy="12146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1ED975-2C63-43C0-BA60-030BFACEB8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97" l="0" r="48000">
                        <a14:foregroundMark x1="7222" y1="25405" x2="7222" y2="25405"/>
                        <a14:foregroundMark x1="15889" y1="22973" x2="15889" y2="22973"/>
                        <a14:foregroundMark x1="28889" y1="13108" x2="28889" y2="13108"/>
                        <a14:foregroundMark x1="27667" y1="11216" x2="27667" y2="11216"/>
                        <a14:foregroundMark x1="15333" y1="25000" x2="15333" y2="25000"/>
                      </a14:backgroundRemoval>
                    </a14:imgEffect>
                  </a14:imgLayer>
                </a14:imgProps>
              </a:ext>
            </a:extLst>
          </a:blip>
          <a:srcRect r="46363" b="6666"/>
          <a:stretch/>
        </p:blipFill>
        <p:spPr>
          <a:xfrm>
            <a:off x="8001342" y="3806955"/>
            <a:ext cx="735129" cy="10517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15FC5E-DFD4-4529-8AE3-5C107651E0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70" b="99365" l="0" r="95238">
                        <a14:foregroundMark x1="54762" y1="51111" x2="54762" y2="51111"/>
                        <a14:foregroundMark x1="74762" y1="22540" x2="74762" y2="22540"/>
                        <a14:foregroundMark x1="38095" y1="73968" x2="38095" y2="73968"/>
                        <a14:foregroundMark x1="65714" y1="84444" x2="65714" y2="84444"/>
                        <a14:backgroundMark x1="21905" y1="95238" x2="21905" y2="952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1229" y="2612045"/>
            <a:ext cx="2402978" cy="360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40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720FB9-6A73-4706-80D9-6D9C5D000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68979E-AE12-41FF-9650-0B62E1D3E29B}"/>
              </a:ext>
            </a:extLst>
          </p:cNvPr>
          <p:cNvSpPr txBox="1"/>
          <p:nvPr/>
        </p:nvSpPr>
        <p:spPr>
          <a:xfrm>
            <a:off x="1147915" y="322828"/>
            <a:ext cx="94872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виды движений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78A5A-AC2F-4023-9854-0ECF2B2AFAF2}"/>
              </a:ext>
            </a:extLst>
          </p:cNvPr>
          <p:cNvSpPr txBox="1"/>
          <p:nvPr/>
        </p:nvSpPr>
        <p:spPr>
          <a:xfrm>
            <a:off x="1147914" y="1663816"/>
            <a:ext cx="96908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Прыжки — перепрыгивание на двух ногах через бруски (расстояние между брусками 50 см) — 2—3 раза.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0DC359-2540-4039-9D90-A20B16D56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" b="99558" l="1278" r="99042">
                        <a14:foregroundMark x1="30990" y1="39381" x2="30990" y2="393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4332849"/>
            <a:ext cx="944094" cy="10225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B0A1B7-F373-4AD2-95F0-F6635965D5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919" l="0" r="99889"/>
                    </a14:imgEffect>
                  </a14:imgLayer>
                </a14:imgProps>
              </a:ext>
            </a:extLst>
          </a:blip>
          <a:srcRect l="36092"/>
          <a:stretch/>
        </p:blipFill>
        <p:spPr>
          <a:xfrm>
            <a:off x="10838796" y="3806955"/>
            <a:ext cx="944094" cy="12146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1ED975-2C63-43C0-BA60-030BFACEB8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97" l="0" r="48000">
                        <a14:foregroundMark x1="7222" y1="25405" x2="7222" y2="25405"/>
                        <a14:foregroundMark x1="15889" y1="22973" x2="15889" y2="22973"/>
                        <a14:foregroundMark x1="28889" y1="13108" x2="28889" y2="13108"/>
                        <a14:foregroundMark x1="27667" y1="11216" x2="27667" y2="11216"/>
                        <a14:foregroundMark x1="15333" y1="25000" x2="15333" y2="25000"/>
                      </a14:backgroundRemoval>
                    </a14:imgEffect>
                  </a14:imgLayer>
                </a14:imgProps>
              </a:ext>
            </a:extLst>
          </a:blip>
          <a:srcRect r="46363" b="6666"/>
          <a:stretch/>
        </p:blipFill>
        <p:spPr>
          <a:xfrm>
            <a:off x="8001342" y="3806955"/>
            <a:ext cx="735129" cy="10517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0C99CD-1093-427C-A48D-B07A955962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37" b="100000" l="0" r="90000">
                        <a14:foregroundMark x1="18167" y1="48563" x2="18167" y2="48563"/>
                        <a14:foregroundMark x1="17667" y1="32759" x2="17667" y2="32759"/>
                        <a14:foregroundMark x1="33833" y1="22701" x2="33833" y2="22701"/>
                        <a14:foregroundMark x1="21500" y1="51149" x2="21500" y2="51149"/>
                        <a14:foregroundMark x1="16667" y1="47989" x2="16667" y2="47989"/>
                        <a14:foregroundMark x1="11667" y1="75000" x2="11667" y2="75000"/>
                        <a14:foregroundMark x1="23333" y1="60345" x2="23333" y2="60345"/>
                        <a14:foregroundMark x1="34333" y1="78736" x2="34333" y2="78736"/>
                        <a14:foregroundMark x1="59500" y1="77011" x2="59500" y2="77011"/>
                        <a14:foregroundMark x1="72500" y1="69828" x2="72500" y2="69828"/>
                        <a14:foregroundMark x1="59667" y1="73563" x2="59667" y2="73563"/>
                        <a14:foregroundMark x1="71667" y1="51149" x2="71667" y2="51149"/>
                        <a14:foregroundMark x1="74000" y1="53736" x2="74000" y2="53736"/>
                        <a14:foregroundMark x1="82500" y1="74138" x2="82500" y2="74138"/>
                        <a14:foregroundMark x1="81667" y1="31897" x2="81667" y2="31897"/>
                        <a14:foregroundMark x1="80667" y1="15517" x2="80667" y2="15517"/>
                        <a14:foregroundMark x1="77833" y1="19253" x2="77833" y2="19253"/>
                        <a14:foregroundMark x1="69500" y1="48851" x2="69500" y2="48851"/>
                        <a14:foregroundMark x1="26000" y1="60057" x2="26000" y2="600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1862" y="3478735"/>
            <a:ext cx="4638317" cy="269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87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720FB9-6A73-4706-80D9-6D9C5D000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68979E-AE12-41FF-9650-0B62E1D3E29B}"/>
              </a:ext>
            </a:extLst>
          </p:cNvPr>
          <p:cNvSpPr txBox="1"/>
          <p:nvPr/>
        </p:nvSpPr>
        <p:spPr>
          <a:xfrm>
            <a:off x="1147915" y="322828"/>
            <a:ext cx="94872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виды движений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78A5A-AC2F-4023-9854-0ECF2B2AFAF2}"/>
              </a:ext>
            </a:extLst>
          </p:cNvPr>
          <p:cNvSpPr txBox="1"/>
          <p:nvPr/>
        </p:nvSpPr>
        <p:spPr>
          <a:xfrm>
            <a:off x="1147914" y="1663816"/>
            <a:ext cx="96908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перебрасывание мяча двумя руками из-за головы друг другу, стоя в шеренгах (способ — стоя на коленях) 10—15 раз.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0DC359-2540-4039-9D90-A20B16D56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" b="99558" l="1278" r="99042">
                        <a14:foregroundMark x1="30990" y1="39381" x2="30990" y2="393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4332849"/>
            <a:ext cx="944094" cy="10225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B0A1B7-F373-4AD2-95F0-F6635965D5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919" l="0" r="99889"/>
                    </a14:imgEffect>
                  </a14:imgLayer>
                </a14:imgProps>
              </a:ext>
            </a:extLst>
          </a:blip>
          <a:srcRect l="36092"/>
          <a:stretch/>
        </p:blipFill>
        <p:spPr>
          <a:xfrm>
            <a:off x="10838796" y="3806955"/>
            <a:ext cx="944094" cy="12146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1ED975-2C63-43C0-BA60-030BFACEB8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97" l="0" r="48000">
                        <a14:foregroundMark x1="7222" y1="25405" x2="7222" y2="25405"/>
                        <a14:foregroundMark x1="15889" y1="22973" x2="15889" y2="22973"/>
                        <a14:foregroundMark x1="28889" y1="13108" x2="28889" y2="13108"/>
                        <a14:foregroundMark x1="27667" y1="11216" x2="27667" y2="11216"/>
                        <a14:foregroundMark x1="15333" y1="25000" x2="15333" y2="25000"/>
                      </a14:backgroundRemoval>
                    </a14:imgEffect>
                  </a14:imgLayer>
                </a14:imgProps>
              </a:ext>
            </a:extLst>
          </a:blip>
          <a:srcRect r="46363" b="6666"/>
          <a:stretch/>
        </p:blipFill>
        <p:spPr>
          <a:xfrm>
            <a:off x="10103667" y="3969817"/>
            <a:ext cx="735129" cy="10517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9ED758-953D-4C69-BF70-B1E04F584D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99" b="95337" l="4749" r="94134">
                        <a14:foregroundMark x1="12570" y1="26425" x2="12570" y2="26425"/>
                        <a14:foregroundMark x1="22346" y1="29016" x2="22346" y2="29016"/>
                        <a14:foregroundMark x1="28957" y1="26684" x2="28957" y2="26684"/>
                        <a14:foregroundMark x1="40596" y1="13472" x2="40596" y2="13472"/>
                        <a14:foregroundMark x1="44600" y1="11140" x2="44600" y2="11140"/>
                        <a14:foregroundMark x1="47579" y1="11140" x2="47579" y2="11140"/>
                        <a14:foregroundMark x1="52328" y1="11140" x2="52328" y2="11140"/>
                        <a14:foregroundMark x1="55866" y1="13472" x2="55866" y2="13472"/>
                        <a14:foregroundMark x1="59311" y1="13472" x2="59311" y2="13472"/>
                        <a14:foregroundMark x1="41806" y1="18394" x2="41806" y2="18394"/>
                        <a14:foregroundMark x1="39665" y1="19948" x2="39665" y2="19948"/>
                        <a14:foregroundMark x1="37058" y1="17617" x2="37058" y2="17617"/>
                        <a14:foregroundMark x1="38268" y1="15285" x2="38268" y2="15285"/>
                        <a14:foregroundMark x1="38641" y1="9845" x2="38641" y2="9845"/>
                        <a14:foregroundMark x1="40596" y1="7513" x2="40596" y2="7513"/>
                        <a14:foregroundMark x1="42086" y1="9067" x2="42086" y2="9067"/>
                        <a14:foregroundMark x1="42644" y1="14249" x2="42644" y2="14249"/>
                        <a14:foregroundMark x1="78864" y1="23057" x2="78864" y2="23057"/>
                        <a14:foregroundMark x1="90968" y1="20207" x2="90968" y2="20207"/>
                        <a14:foregroundMark x1="88454" y1="24093" x2="88454" y2="24093"/>
                        <a14:foregroundMark x1="69460" y1="25648" x2="69460" y2="25648"/>
                        <a14:foregroundMark x1="13687" y1="29016" x2="13687" y2="290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1597" y="3363482"/>
            <a:ext cx="8164506" cy="293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59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720FB9-6A73-4706-80D9-6D9C5D000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68979E-AE12-41FF-9650-0B62E1D3E29B}"/>
              </a:ext>
            </a:extLst>
          </p:cNvPr>
          <p:cNvSpPr txBox="1"/>
          <p:nvPr/>
        </p:nvSpPr>
        <p:spPr>
          <a:xfrm>
            <a:off x="1147915" y="322828"/>
            <a:ext cx="105282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Подвижная игра «Кто скорее до флажка»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78A5A-AC2F-4023-9854-0ECF2B2AFAF2}"/>
              </a:ext>
            </a:extLst>
          </p:cNvPr>
          <p:cNvSpPr txBox="1"/>
          <p:nvPr/>
        </p:nvSpPr>
        <p:spPr>
          <a:xfrm>
            <a:off x="1147914" y="1353542"/>
            <a:ext cx="96908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Дети распределяются на три колонны с равным количеством играющих в каждой. На расстоянии 2 м от исходной черты ставятся дуги (обручи), можно натянуть шнур (высота 50 см от уровня пола), и затем на расстоянии З м ставятся флажки на подставке. дается задание: по сигналу воспитателя выполнить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подлезание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под дугу, затем прыжками на двух ногах допрыгать до флажка, обогнуть его и бегом возвратиться в конец своей колонны. Воспитатель отмечает тех детей в каждой колонне, которые быстро и правильно справились С заданием, а по окончании игры отмечает команду, набравшую большее количество очков.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0DC359-2540-4039-9D90-A20B16D569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5" b="99558" l="1278" r="99042">
                        <a14:foregroundMark x1="30990" y1="39381" x2="30990" y2="393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07058" y="3969817"/>
            <a:ext cx="2321169" cy="25139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B0A1B7-F373-4AD2-95F0-F6635965D5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919" l="0" r="99889"/>
                    </a14:imgEffect>
                  </a14:imgLayer>
                </a14:imgProps>
              </a:ext>
            </a:extLst>
          </a:blip>
          <a:srcRect l="36092"/>
          <a:stretch/>
        </p:blipFill>
        <p:spPr>
          <a:xfrm>
            <a:off x="9937161" y="3368818"/>
            <a:ext cx="1710422" cy="220058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1ED975-2C63-43C0-BA60-030BFACEB89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297" l="0" r="48000">
                        <a14:foregroundMark x1="7222" y1="25405" x2="7222" y2="25405"/>
                        <a14:foregroundMark x1="15889" y1="22973" x2="15889" y2="22973"/>
                        <a14:foregroundMark x1="28889" y1="13108" x2="28889" y2="13108"/>
                        <a14:foregroundMark x1="27667" y1="11216" x2="27667" y2="11216"/>
                        <a14:foregroundMark x1="15333" y1="25000" x2="15333" y2="25000"/>
                      </a14:backgroundRemoval>
                    </a14:imgEffect>
                  </a14:imgLayer>
                </a14:imgProps>
              </a:ext>
            </a:extLst>
          </a:blip>
          <a:srcRect r="46363" b="6666"/>
          <a:stretch/>
        </p:blipFill>
        <p:spPr>
          <a:xfrm>
            <a:off x="7374335" y="3905739"/>
            <a:ext cx="1846677" cy="2642136"/>
          </a:xfrm>
          <a:prstGeom prst="rect">
            <a:avLst/>
          </a:prstGeom>
        </p:spPr>
      </p:pic>
      <p:pic>
        <p:nvPicPr>
          <p:cNvPr id="7" name="веселая песенка для игр">
            <a:hlinkClick r:id="" action="ppaction://media"/>
            <a:extLst>
              <a:ext uri="{FF2B5EF4-FFF2-40B4-BE49-F238E27FC236}">
                <a16:creationId xmlns:a16="http://schemas.microsoft.com/office/drawing/2014/main" id="{FA3D420C-A806-4E27-B240-33E3A8AD14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73747" y="46519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0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720FB9-6A73-4706-80D9-6D9C5D000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68979E-AE12-41FF-9650-0B62E1D3E29B}"/>
              </a:ext>
            </a:extLst>
          </p:cNvPr>
          <p:cNvSpPr txBox="1"/>
          <p:nvPr/>
        </p:nvSpPr>
        <p:spPr>
          <a:xfrm>
            <a:off x="1147915" y="322828"/>
            <a:ext cx="105282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Подвижная игра «Сделай фигуру»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78A5A-AC2F-4023-9854-0ECF2B2AFAF2}"/>
              </a:ext>
            </a:extLst>
          </p:cNvPr>
          <p:cNvSpPr txBox="1"/>
          <p:nvPr/>
        </p:nvSpPr>
        <p:spPr>
          <a:xfrm>
            <a:off x="1147914" y="1353542"/>
            <a:ext cx="969088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Ходьба в колонне по одному (или врассыпную), по сигналу воспитателя: «Стоп!» —--- дети останавливаются и выполняют какую-либо «фигуру» - позу. Отмечаются «фигуры», выполненные четко, быстро и интересно.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884F5A-4EAF-42E1-9D2C-B7AB489377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00" r="98370">
                        <a14:foregroundMark x1="39022" y1="36739" x2="39022" y2="36739"/>
                        <a14:foregroundMark x1="37391" y1="75326" x2="37391" y2="75326"/>
                        <a14:foregroundMark x1="42500" y1="74022" x2="42500" y2="74022"/>
                        <a14:foregroundMark x1="46196" y1="81196" x2="46196" y2="81196"/>
                        <a14:foregroundMark x1="35978" y1="80217" x2="35978" y2="80217"/>
                        <a14:foregroundMark x1="19348" y1="83043" x2="19348" y2="83043"/>
                        <a14:foregroundMark x1="34565" y1="72391" x2="34565" y2="72391"/>
                        <a14:foregroundMark x1="43152" y1="76522" x2="43152" y2="76522"/>
                        <a14:foregroundMark x1="43152" y1="71848" x2="43152" y2="71848"/>
                        <a14:foregroundMark x1="25326" y1="45978" x2="25326" y2="45978"/>
                        <a14:foregroundMark x1="26087" y1="45978" x2="26087" y2="45978"/>
                        <a14:foregroundMark x1="55109" y1="79565" x2="55109" y2="79565"/>
                        <a14:foregroundMark x1="67609" y1="80652" x2="67609" y2="80652"/>
                        <a14:foregroundMark x1="36630" y1="78152" x2="36630" y2="78152"/>
                        <a14:foregroundMark x1="37391" y1="73804" x2="37391" y2="73804"/>
                        <a14:foregroundMark x1="37391" y1="73804" x2="37391" y2="73804"/>
                        <a14:foregroundMark x1="36848" y1="73261" x2="36848" y2="73261"/>
                        <a14:foregroundMark x1="36196" y1="71630" x2="36196" y2="71630"/>
                        <a14:foregroundMark x1="37174" y1="76522" x2="37174" y2="765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2860" y="2268720"/>
            <a:ext cx="5009271" cy="5009271"/>
          </a:xfrm>
          <a:prstGeom prst="rect">
            <a:avLst/>
          </a:prstGeom>
        </p:spPr>
      </p:pic>
      <p:pic>
        <p:nvPicPr>
          <p:cNvPr id="5" name="веселая песенка для игр">
            <a:hlinkClick r:id="" action="ppaction://media"/>
            <a:extLst>
              <a:ext uri="{FF2B5EF4-FFF2-40B4-BE49-F238E27FC236}">
                <a16:creationId xmlns:a16="http://schemas.microsoft.com/office/drawing/2014/main" id="{BD2804F3-99F5-4DB6-9F64-F2F99F4B2E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69563" y="47089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7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720FB9-6A73-4706-80D9-6D9C5D000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68979E-AE12-41FF-9650-0B62E1D3E29B}"/>
              </a:ext>
            </a:extLst>
          </p:cNvPr>
          <p:cNvSpPr txBox="1"/>
          <p:nvPr/>
        </p:nvSpPr>
        <p:spPr>
          <a:xfrm>
            <a:off x="4593101" y="322828"/>
            <a:ext cx="24337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78A5A-AC2F-4023-9854-0ECF2B2AFAF2}"/>
              </a:ext>
            </a:extLst>
          </p:cNvPr>
          <p:cNvSpPr txBox="1"/>
          <p:nvPr/>
        </p:nvSpPr>
        <p:spPr>
          <a:xfrm>
            <a:off x="1147914" y="1202685"/>
            <a:ext cx="969088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Упражнять детей в беге колонной по одному с сохранением правильной дистанции друг от друга, в беге между предметами, не задевая их;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разучить ходьбу по наклонной доске, сохраняя устойчивое равновесие и правильную осанку;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отрабатывать навык прыжка на двух ногах с преодолением препятствий;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упражнять в перебрасывании мяча друг другу.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0DC359-2540-4039-9D90-A20B16D56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" b="99558" l="1278" r="99042">
                        <a14:foregroundMark x1="30990" y1="39381" x2="30990" y2="393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09428" y="4249673"/>
            <a:ext cx="2137924" cy="23155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B0A1B7-F373-4AD2-95F0-F6635965D5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919" l="0" r="99889"/>
                    </a14:imgEffect>
                  </a14:imgLayer>
                </a14:imgProps>
              </a:ext>
            </a:extLst>
          </a:blip>
          <a:srcRect l="36092"/>
          <a:stretch/>
        </p:blipFill>
        <p:spPr>
          <a:xfrm>
            <a:off x="9795021" y="3248242"/>
            <a:ext cx="2087551" cy="26857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1ED975-2C63-43C0-BA60-030BFACEB8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97" l="0" r="48000">
                        <a14:foregroundMark x1="7222" y1="25405" x2="7222" y2="25405"/>
                        <a14:foregroundMark x1="15889" y1="22973" x2="15889" y2="22973"/>
                        <a14:foregroundMark x1="28889" y1="13108" x2="28889" y2="13108"/>
                        <a14:foregroundMark x1="27667" y1="11216" x2="27667" y2="11216"/>
                        <a14:foregroundMark x1="15333" y1="25000" x2="15333" y2="25000"/>
                      </a14:backgroundRemoval>
                    </a14:imgEffect>
                  </a14:imgLayer>
                </a14:imgProps>
              </a:ext>
            </a:extLst>
          </a:blip>
          <a:srcRect r="46363" b="6666"/>
          <a:stretch/>
        </p:blipFill>
        <p:spPr>
          <a:xfrm>
            <a:off x="5809957" y="4470505"/>
            <a:ext cx="1435340" cy="205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8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720FB9-6A73-4706-80D9-6D9C5D000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68979E-AE12-41FF-9650-0B62E1D3E29B}"/>
              </a:ext>
            </a:extLst>
          </p:cNvPr>
          <p:cNvSpPr txBox="1"/>
          <p:nvPr/>
        </p:nvSpPr>
        <p:spPr>
          <a:xfrm>
            <a:off x="4593101" y="322828"/>
            <a:ext cx="24337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часть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78A5A-AC2F-4023-9854-0ECF2B2AFAF2}"/>
              </a:ext>
            </a:extLst>
          </p:cNvPr>
          <p:cNvSpPr txBox="1"/>
          <p:nvPr/>
        </p:nvSpPr>
        <p:spPr>
          <a:xfrm>
            <a:off x="1147914" y="1396391"/>
            <a:ext cx="96908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Построение в шеренгу, проверка осанки и равнения, Перестроение в колонну по одному, ходьба в колонне по одному, бег между предметами (мячами).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0DC359-2540-4039-9D90-A20B16D56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" b="99558" l="1278" r="99042">
                        <a14:foregroundMark x1="30990" y1="39381" x2="30990" y2="393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09428" y="4249673"/>
            <a:ext cx="2137924" cy="23155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B0A1B7-F373-4AD2-95F0-F6635965D5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919" l="0" r="99889"/>
                    </a14:imgEffect>
                  </a14:imgLayer>
                </a14:imgProps>
              </a:ext>
            </a:extLst>
          </a:blip>
          <a:srcRect l="36092"/>
          <a:stretch/>
        </p:blipFill>
        <p:spPr>
          <a:xfrm>
            <a:off x="9795021" y="3248242"/>
            <a:ext cx="2087551" cy="26857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1ED975-2C63-43C0-BA60-030BFACEB8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97" l="0" r="48000">
                        <a14:foregroundMark x1="7222" y1="25405" x2="7222" y2="25405"/>
                        <a14:foregroundMark x1="15889" y1="22973" x2="15889" y2="22973"/>
                        <a14:foregroundMark x1="28889" y1="13108" x2="28889" y2="13108"/>
                        <a14:foregroundMark x1="27667" y1="11216" x2="27667" y2="11216"/>
                        <a14:foregroundMark x1="15333" y1="25000" x2="15333" y2="25000"/>
                      </a14:backgroundRemoval>
                    </a14:imgEffect>
                  </a14:imgLayer>
                </a14:imgProps>
              </a:ext>
            </a:extLst>
          </a:blip>
          <a:srcRect r="46363" b="6666"/>
          <a:stretch/>
        </p:blipFill>
        <p:spPr>
          <a:xfrm>
            <a:off x="5809957" y="4470505"/>
            <a:ext cx="1435340" cy="205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6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720FB9-6A73-4706-80D9-6D9C5D000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68979E-AE12-41FF-9650-0B62E1D3E29B}"/>
              </a:ext>
            </a:extLst>
          </p:cNvPr>
          <p:cNvSpPr txBox="1"/>
          <p:nvPr/>
        </p:nvSpPr>
        <p:spPr>
          <a:xfrm>
            <a:off x="1147915" y="322828"/>
            <a:ext cx="94872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с палкой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78A5A-AC2F-4023-9854-0ECF2B2AFAF2}"/>
              </a:ext>
            </a:extLst>
          </p:cNvPr>
          <p:cNvSpPr txBox="1"/>
          <p:nvPr/>
        </p:nvSpPr>
        <p:spPr>
          <a:xfrm>
            <a:off x="1147914" y="1663816"/>
            <a:ext cx="9690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И. п.: основная стойка, палка внизу. 1 — палка вверх;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— опустить за голову; 3 -- палку вверх; 4 — вернуться в исходное положение (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раз).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0DC359-2540-4039-9D90-A20B16D56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" b="99558" l="1278" r="99042">
                        <a14:foregroundMark x1="30990" y1="39381" x2="30990" y2="393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4332849"/>
            <a:ext cx="944094" cy="10225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B0A1B7-F373-4AD2-95F0-F6635965D5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919" l="0" r="99889"/>
                    </a14:imgEffect>
                  </a14:imgLayer>
                </a14:imgProps>
              </a:ext>
            </a:extLst>
          </a:blip>
          <a:srcRect l="36092"/>
          <a:stretch/>
        </p:blipFill>
        <p:spPr>
          <a:xfrm>
            <a:off x="10838796" y="3806955"/>
            <a:ext cx="944094" cy="12146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1ED975-2C63-43C0-BA60-030BFACEB8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97" l="0" r="48000">
                        <a14:foregroundMark x1="7222" y1="25405" x2="7222" y2="25405"/>
                        <a14:foregroundMark x1="15889" y1="22973" x2="15889" y2="22973"/>
                        <a14:foregroundMark x1="28889" y1="13108" x2="28889" y2="13108"/>
                        <a14:foregroundMark x1="27667" y1="11216" x2="27667" y2="11216"/>
                        <a14:foregroundMark x1="15333" y1="25000" x2="15333" y2="25000"/>
                      </a14:backgroundRemoval>
                    </a14:imgEffect>
                  </a14:imgLayer>
                </a14:imgProps>
              </a:ext>
            </a:extLst>
          </a:blip>
          <a:srcRect r="46363" b="6666"/>
          <a:stretch/>
        </p:blipFill>
        <p:spPr>
          <a:xfrm>
            <a:off x="8001342" y="3806955"/>
            <a:ext cx="735129" cy="10517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29808F-527B-4B37-802A-2BB008E3D2C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13" b="95794" l="2989" r="27717">
                        <a14:foregroundMark x1="20652" y1="44860" x2="20652" y2="44860"/>
                        <a14:foregroundMark x1="17391" y1="18692" x2="17391" y2="18692"/>
                        <a14:foregroundMark x1="16848" y1="39252" x2="16848" y2="39252"/>
                        <a14:foregroundMark x1="14946" y1="45327" x2="14946" y2="45327"/>
                        <a14:foregroundMark x1="20109" y1="56542" x2="20109" y2="56542"/>
                        <a14:foregroundMark x1="17391" y1="72430" x2="17391" y2="72430"/>
                        <a14:foregroundMark x1="19837" y1="69626" x2="19837" y2="69626"/>
                        <a14:foregroundMark x1="18478" y1="91589" x2="18478" y2="91589"/>
                        <a14:foregroundMark x1="19293" y1="33178" x2="19293" y2="33178"/>
                        <a14:foregroundMark x1="23913" y1="42056" x2="23913" y2="42056"/>
                      </a14:backgroundRemoval>
                    </a14:imgEffect>
                  </a14:imgLayer>
                </a14:imgProps>
              </a:ext>
            </a:extLst>
          </a:blip>
          <a:srcRect r="68997"/>
          <a:stretch/>
        </p:blipFill>
        <p:spPr>
          <a:xfrm>
            <a:off x="4789047" y="3212263"/>
            <a:ext cx="1593167" cy="29882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A1C41B-830E-4CF7-9674-E5B65EF616E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468" r="56647">
                        <a14:foregroundMark x1="42197" y1="8929" x2="42197" y2="8929"/>
                      </a14:backgroundRemoval>
                    </a14:imgEffect>
                  </a14:imgLayer>
                </a14:imgProps>
              </a:ext>
            </a:extLst>
          </a:blip>
          <a:srcRect r="50000"/>
          <a:stretch/>
        </p:blipFill>
        <p:spPr>
          <a:xfrm>
            <a:off x="2786770" y="3159272"/>
            <a:ext cx="1593167" cy="30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88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720FB9-6A73-4706-80D9-6D9C5D000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68979E-AE12-41FF-9650-0B62E1D3E29B}"/>
              </a:ext>
            </a:extLst>
          </p:cNvPr>
          <p:cNvSpPr txBox="1"/>
          <p:nvPr/>
        </p:nvSpPr>
        <p:spPr>
          <a:xfrm>
            <a:off x="1147915" y="322828"/>
            <a:ext cx="94872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с палкой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78A5A-AC2F-4023-9854-0ECF2B2AFAF2}"/>
              </a:ext>
            </a:extLst>
          </p:cNvPr>
          <p:cNvSpPr txBox="1"/>
          <p:nvPr/>
        </p:nvSpPr>
        <p:spPr>
          <a:xfrm>
            <a:off x="1147914" y="1663816"/>
            <a:ext cx="9690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И. п.: ноги врозь, палка внизу. 1 —- поднять палку вверх;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— наклониться вправо, руки прямые: 3 — выпрямиться, палка вверх; 4 — вернуться в исходное положение. То же влево (5—6 раз).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0DC359-2540-4039-9D90-A20B16D56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" b="99558" l="1278" r="99042">
                        <a14:foregroundMark x1="30990" y1="39381" x2="30990" y2="393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4332849"/>
            <a:ext cx="944094" cy="10225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B0A1B7-F373-4AD2-95F0-F6635965D5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919" l="0" r="99889"/>
                    </a14:imgEffect>
                  </a14:imgLayer>
                </a14:imgProps>
              </a:ext>
            </a:extLst>
          </a:blip>
          <a:srcRect l="36092"/>
          <a:stretch/>
        </p:blipFill>
        <p:spPr>
          <a:xfrm>
            <a:off x="10838796" y="3806955"/>
            <a:ext cx="944094" cy="12146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1ED975-2C63-43C0-BA60-030BFACEB8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97" l="0" r="48000">
                        <a14:foregroundMark x1="7222" y1="25405" x2="7222" y2="25405"/>
                        <a14:foregroundMark x1="15889" y1="22973" x2="15889" y2="22973"/>
                        <a14:foregroundMark x1="28889" y1="13108" x2="28889" y2="13108"/>
                        <a14:foregroundMark x1="27667" y1="11216" x2="27667" y2="11216"/>
                        <a14:foregroundMark x1="15333" y1="25000" x2="15333" y2="25000"/>
                      </a14:backgroundRemoval>
                    </a14:imgEffect>
                  </a14:imgLayer>
                </a14:imgProps>
              </a:ext>
            </a:extLst>
          </a:blip>
          <a:srcRect r="46363" b="6666"/>
          <a:stretch/>
        </p:blipFill>
        <p:spPr>
          <a:xfrm>
            <a:off x="8001342" y="3806955"/>
            <a:ext cx="735129" cy="10517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A1C41B-830E-4CF7-9674-E5B65EF616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468" r="56647">
                        <a14:foregroundMark x1="42197" y1="8929" x2="42197" y2="8929"/>
                      </a14:backgroundRemoval>
                    </a14:imgEffect>
                  </a14:imgLayer>
                </a14:imgProps>
              </a:ext>
            </a:extLst>
          </a:blip>
          <a:srcRect r="50000"/>
          <a:stretch/>
        </p:blipFill>
        <p:spPr>
          <a:xfrm>
            <a:off x="2786770" y="3159272"/>
            <a:ext cx="1593167" cy="30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14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720FB9-6A73-4706-80D9-6D9C5D000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68979E-AE12-41FF-9650-0B62E1D3E29B}"/>
              </a:ext>
            </a:extLst>
          </p:cNvPr>
          <p:cNvSpPr txBox="1"/>
          <p:nvPr/>
        </p:nvSpPr>
        <p:spPr>
          <a:xfrm>
            <a:off x="1147915" y="322828"/>
            <a:ext cx="94872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с палкой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78A5A-AC2F-4023-9854-0ECF2B2AFAF2}"/>
              </a:ext>
            </a:extLst>
          </p:cNvPr>
          <p:cNvSpPr txBox="1"/>
          <p:nvPr/>
        </p:nvSpPr>
        <p:spPr>
          <a:xfrm>
            <a:off x="1147914" y="1663816"/>
            <a:ext cx="96908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И. п.: основная стойка, палка внизу. 1—2 — присесть, палку вынести вперед; 3—4 — вернуться в исходное положение (5—6 раз).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0DC359-2540-4039-9D90-A20B16D56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" b="99558" l="1278" r="99042">
                        <a14:foregroundMark x1="30990" y1="39381" x2="30990" y2="393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4332849"/>
            <a:ext cx="944094" cy="10225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B0A1B7-F373-4AD2-95F0-F6635965D5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919" l="0" r="99889"/>
                    </a14:imgEffect>
                  </a14:imgLayer>
                </a14:imgProps>
              </a:ext>
            </a:extLst>
          </a:blip>
          <a:srcRect l="36092"/>
          <a:stretch/>
        </p:blipFill>
        <p:spPr>
          <a:xfrm>
            <a:off x="10838796" y="3806955"/>
            <a:ext cx="944094" cy="12146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1ED975-2C63-43C0-BA60-030BFACEB8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97" l="0" r="48000">
                        <a14:foregroundMark x1="7222" y1="25405" x2="7222" y2="25405"/>
                        <a14:foregroundMark x1="15889" y1="22973" x2="15889" y2="22973"/>
                        <a14:foregroundMark x1="28889" y1="13108" x2="28889" y2="13108"/>
                        <a14:foregroundMark x1="27667" y1="11216" x2="27667" y2="11216"/>
                        <a14:foregroundMark x1="15333" y1="25000" x2="15333" y2="25000"/>
                      </a14:backgroundRemoval>
                    </a14:imgEffect>
                  </a14:imgLayer>
                </a14:imgProps>
              </a:ext>
            </a:extLst>
          </a:blip>
          <a:srcRect r="46363" b="6666"/>
          <a:stretch/>
        </p:blipFill>
        <p:spPr>
          <a:xfrm>
            <a:off x="8001342" y="3806955"/>
            <a:ext cx="735129" cy="10517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1CEAB5-99E2-4A52-AA92-3254A9E26F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5738" r="97951">
                        <a14:foregroundMark x1="57377" y1="79612" x2="57377" y2="79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3711" y="3091646"/>
            <a:ext cx="3662289" cy="309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09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720FB9-6A73-4706-80D9-6D9C5D000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68979E-AE12-41FF-9650-0B62E1D3E29B}"/>
              </a:ext>
            </a:extLst>
          </p:cNvPr>
          <p:cNvSpPr txBox="1"/>
          <p:nvPr/>
        </p:nvSpPr>
        <p:spPr>
          <a:xfrm>
            <a:off x="1147915" y="322828"/>
            <a:ext cx="94872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с палкой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78A5A-AC2F-4023-9854-0ECF2B2AFAF2}"/>
              </a:ext>
            </a:extLst>
          </p:cNvPr>
          <p:cNvSpPr txBox="1"/>
          <p:nvPr/>
        </p:nvSpPr>
        <p:spPr>
          <a:xfrm>
            <a:off x="1147914" y="1663816"/>
            <a:ext cx="9690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И. п.: основная стойка, палка внизу за спиной. 1—2 — наклон вперед, палку назад-вверх; 3—4 — вернуться в исходное положение (5—6 раз).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0DC359-2540-4039-9D90-A20B16D56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" b="99558" l="1278" r="99042">
                        <a14:foregroundMark x1="30990" y1="39381" x2="30990" y2="393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4332849"/>
            <a:ext cx="944094" cy="10225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B0A1B7-F373-4AD2-95F0-F6635965D5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919" l="0" r="99889"/>
                    </a14:imgEffect>
                  </a14:imgLayer>
                </a14:imgProps>
              </a:ext>
            </a:extLst>
          </a:blip>
          <a:srcRect l="36092"/>
          <a:stretch/>
        </p:blipFill>
        <p:spPr>
          <a:xfrm>
            <a:off x="10838796" y="3806955"/>
            <a:ext cx="944094" cy="12146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1ED975-2C63-43C0-BA60-030BFACEB8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97" l="0" r="48000">
                        <a14:foregroundMark x1="7222" y1="25405" x2="7222" y2="25405"/>
                        <a14:foregroundMark x1="15889" y1="22973" x2="15889" y2="22973"/>
                        <a14:foregroundMark x1="28889" y1="13108" x2="28889" y2="13108"/>
                        <a14:foregroundMark x1="27667" y1="11216" x2="27667" y2="11216"/>
                        <a14:foregroundMark x1="15333" y1="25000" x2="15333" y2="25000"/>
                      </a14:backgroundRemoval>
                    </a14:imgEffect>
                  </a14:imgLayer>
                </a14:imgProps>
              </a:ext>
            </a:extLst>
          </a:blip>
          <a:srcRect r="46363" b="6666"/>
          <a:stretch/>
        </p:blipFill>
        <p:spPr>
          <a:xfrm>
            <a:off x="8001342" y="3806955"/>
            <a:ext cx="735129" cy="10517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2D8330-B962-4E8F-A9F0-32853854AEF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778" b="95833" l="17604" r="84375">
                        <a14:foregroundMark x1="61146" y1="62222" x2="61146" y2="62222"/>
                        <a14:foregroundMark x1="61667" y1="54306" x2="61667" y2="54306"/>
                        <a14:foregroundMark x1="66875" y1="60694" x2="66875" y2="60694"/>
                        <a14:foregroundMark x1="36979" y1="64167" x2="36979" y2="64167"/>
                        <a14:foregroundMark x1="31979" y1="77917" x2="31979" y2="77917"/>
                        <a14:backgroundMark x1="30833" y1="48056" x2="30833" y2="48056"/>
                      </a14:backgroundRemoval>
                    </a14:imgEffect>
                  </a14:imgLayer>
                </a14:imgProps>
              </a:ext>
            </a:extLst>
          </a:blip>
          <a:srcRect l="16650" t="11076" r="13282" b="4708"/>
          <a:stretch/>
        </p:blipFill>
        <p:spPr>
          <a:xfrm>
            <a:off x="2241417" y="2984558"/>
            <a:ext cx="3657600" cy="329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9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720FB9-6A73-4706-80D9-6D9C5D000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68979E-AE12-41FF-9650-0B62E1D3E29B}"/>
              </a:ext>
            </a:extLst>
          </p:cNvPr>
          <p:cNvSpPr txBox="1"/>
          <p:nvPr/>
        </p:nvSpPr>
        <p:spPr>
          <a:xfrm>
            <a:off x="1147915" y="322828"/>
            <a:ext cx="94872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с палкой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78A5A-AC2F-4023-9854-0ECF2B2AFAF2}"/>
              </a:ext>
            </a:extLst>
          </p:cNvPr>
          <p:cNvSpPr txBox="1"/>
          <p:nvPr/>
        </p:nvSpPr>
        <p:spPr>
          <a:xfrm>
            <a:off x="1147914" y="1663816"/>
            <a:ext cx="96908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И. п.: сидя ноги врозь, палка за головой. 1 — палка вверх;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— наклониться, коснуться палкой носка правой ноги; 3— выпрямиться палку вверх; 4 — вернуться в исходное положение (5——6 раз).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0DC359-2540-4039-9D90-A20B16D56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" b="99558" l="1278" r="99042">
                        <a14:foregroundMark x1="30990" y1="39381" x2="30990" y2="393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4332849"/>
            <a:ext cx="944094" cy="10225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B0A1B7-F373-4AD2-95F0-F6635965D5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919" l="0" r="99889"/>
                    </a14:imgEffect>
                  </a14:imgLayer>
                </a14:imgProps>
              </a:ext>
            </a:extLst>
          </a:blip>
          <a:srcRect l="36092"/>
          <a:stretch/>
        </p:blipFill>
        <p:spPr>
          <a:xfrm>
            <a:off x="10838796" y="3806955"/>
            <a:ext cx="944094" cy="12146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1ED975-2C63-43C0-BA60-030BFACEB8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97" l="0" r="48000">
                        <a14:foregroundMark x1="7222" y1="25405" x2="7222" y2="25405"/>
                        <a14:foregroundMark x1="15889" y1="22973" x2="15889" y2="22973"/>
                        <a14:foregroundMark x1="28889" y1="13108" x2="28889" y2="13108"/>
                        <a14:foregroundMark x1="27667" y1="11216" x2="27667" y2="11216"/>
                        <a14:foregroundMark x1="15333" y1="25000" x2="15333" y2="25000"/>
                      </a14:backgroundRemoval>
                    </a14:imgEffect>
                  </a14:imgLayer>
                </a14:imgProps>
              </a:ext>
            </a:extLst>
          </a:blip>
          <a:srcRect r="46363" b="6666"/>
          <a:stretch/>
        </p:blipFill>
        <p:spPr>
          <a:xfrm>
            <a:off x="8001342" y="3806955"/>
            <a:ext cx="735129" cy="10517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CCD5E6-25AD-465B-B8D4-FFCC53C4C4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490" l="5928" r="61340">
                        <a14:foregroundMark x1="38918" y1="63265" x2="38918" y2="63265"/>
                        <a14:foregroundMark x1="23196" y1="57143" x2="23196" y2="57143"/>
                      </a14:backgroundRemoval>
                    </a14:imgEffect>
                  </a14:imgLayer>
                </a14:imgProps>
              </a:ext>
            </a:extLst>
          </a:blip>
          <a:srcRect r="38460"/>
          <a:stretch/>
        </p:blipFill>
        <p:spPr>
          <a:xfrm>
            <a:off x="2297655" y="3506108"/>
            <a:ext cx="3484167" cy="28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4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720FB9-6A73-4706-80D9-6D9C5D000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68979E-AE12-41FF-9650-0B62E1D3E29B}"/>
              </a:ext>
            </a:extLst>
          </p:cNvPr>
          <p:cNvSpPr txBox="1"/>
          <p:nvPr/>
        </p:nvSpPr>
        <p:spPr>
          <a:xfrm>
            <a:off x="1147915" y="322828"/>
            <a:ext cx="94872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с палкой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78A5A-AC2F-4023-9854-0ECF2B2AFAF2}"/>
              </a:ext>
            </a:extLst>
          </p:cNvPr>
          <p:cNvSpPr txBox="1"/>
          <p:nvPr/>
        </p:nvSpPr>
        <p:spPr>
          <a:xfrm>
            <a:off x="1147914" y="1663816"/>
            <a:ext cx="96908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И. п.: основная стойка, палка внизу. 1 — прыжком ноги врозь, палку вверх; 2 — вернуться в исходное положение. Темп упражнения средний, выполняется под счет воспитателя 1—8 (2—3 раза).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0DC359-2540-4039-9D90-A20B16D56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" b="99558" l="1278" r="99042">
                        <a14:foregroundMark x1="30990" y1="39381" x2="30990" y2="393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4332849"/>
            <a:ext cx="944094" cy="10225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B0A1B7-F373-4AD2-95F0-F6635965D5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919" l="0" r="99889"/>
                    </a14:imgEffect>
                  </a14:imgLayer>
                </a14:imgProps>
              </a:ext>
            </a:extLst>
          </a:blip>
          <a:srcRect l="36092"/>
          <a:stretch/>
        </p:blipFill>
        <p:spPr>
          <a:xfrm>
            <a:off x="10838796" y="3806955"/>
            <a:ext cx="944094" cy="12146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1ED975-2C63-43C0-BA60-030BFACEB8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97" l="0" r="48000">
                        <a14:foregroundMark x1="7222" y1="25405" x2="7222" y2="25405"/>
                        <a14:foregroundMark x1="15889" y1="22973" x2="15889" y2="22973"/>
                        <a14:foregroundMark x1="28889" y1="13108" x2="28889" y2="13108"/>
                        <a14:foregroundMark x1="27667" y1="11216" x2="27667" y2="11216"/>
                        <a14:foregroundMark x1="15333" y1="25000" x2="15333" y2="25000"/>
                      </a14:backgroundRemoval>
                    </a14:imgEffect>
                  </a14:imgLayer>
                </a14:imgProps>
              </a:ext>
            </a:extLst>
          </a:blip>
          <a:srcRect r="46363" b="6666"/>
          <a:stretch/>
        </p:blipFill>
        <p:spPr>
          <a:xfrm>
            <a:off x="8001342" y="3806955"/>
            <a:ext cx="735129" cy="10517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6A6B0C-6673-48C1-A861-245B9C4885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18" b="98661" l="2469" r="95062">
                        <a14:foregroundMark x1="23457" y1="50893" x2="23457" y2="50893"/>
                        <a14:foregroundMark x1="54012" y1="33036" x2="54012" y2="33036"/>
                        <a14:foregroundMark x1="78395" y1="48214" x2="78395" y2="48214"/>
                        <a14:foregroundMark x1="45679" y1="43304" x2="45679" y2="43304"/>
                        <a14:foregroundMark x1="45679" y1="51786" x2="45679" y2="51786"/>
                        <a14:foregroundMark x1="53086" y1="58036" x2="53086" y2="58036"/>
                        <a14:foregroundMark x1="55864" y1="55357" x2="55864" y2="553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1214" y="3349734"/>
            <a:ext cx="4323007" cy="298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829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654</Words>
  <Application>Microsoft Office PowerPoint</Application>
  <PresentationFormat>Широкоэкранный</PresentationFormat>
  <Paragraphs>42</Paragraphs>
  <Slides>15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вася</dc:creator>
  <cp:lastModifiedBy>вася</cp:lastModifiedBy>
  <cp:revision>7</cp:revision>
  <dcterms:created xsi:type="dcterms:W3CDTF">2020-11-24T05:10:35Z</dcterms:created>
  <dcterms:modified xsi:type="dcterms:W3CDTF">2020-11-26T11:40:05Z</dcterms:modified>
</cp:coreProperties>
</file>