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0D3-A8C9-4D7F-A220-49AF0F5FF80E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0"/>
            <a:ext cx="124532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86" y="1435341"/>
            <a:ext cx="7935686" cy="1830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Физкультурное занятие </a:t>
            </a:r>
            <a:br>
              <a:rPr lang="ru-RU" sz="4000" b="1" dirty="0"/>
            </a:br>
            <a:r>
              <a:rPr lang="ru-RU" sz="4000" b="1" dirty="0"/>
              <a:t>для детей средних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57" y="2866674"/>
            <a:ext cx="4615543" cy="19968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6000" b="1" dirty="0" smtClean="0">
                <a:solidFill>
                  <a:srgbClr val="002060"/>
                </a:solidFill>
                <a:latin typeface="+mj-lt"/>
              </a:rPr>
              <a:t>Морошка; Пчелка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D2854-7AC2-4DAE-9538-1F08FF131126}"/>
              </a:ext>
            </a:extLst>
          </p:cNvPr>
          <p:cNvSpPr txBox="1"/>
          <p:nvPr/>
        </p:nvSpPr>
        <p:spPr>
          <a:xfrm>
            <a:off x="2665157" y="5584427"/>
            <a:ext cx="627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Инструктор по физическому воспитанию</a:t>
            </a:r>
          </a:p>
          <a:p>
            <a:r>
              <a:rPr lang="ru-RU" sz="2400" dirty="0" err="1"/>
              <a:t>Аншаков</a:t>
            </a:r>
            <a:r>
              <a:rPr lang="ru-RU" sz="2400" dirty="0"/>
              <a:t> В.А.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F52B7-6E4A-4F53-AE87-9CA0B0CCBC05}"/>
              </a:ext>
            </a:extLst>
          </p:cNvPr>
          <p:cNvSpPr txBox="1"/>
          <p:nvPr/>
        </p:nvSpPr>
        <p:spPr>
          <a:xfrm>
            <a:off x="2665157" y="699922"/>
            <a:ext cx="417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r>
              <a:rPr lang="ru-RU" smtClean="0"/>
              <a:t>Котята и щенята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6A5EF-AA75-4BFC-A7A7-D9D9568D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67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3C5F-EE58-4575-A0C6-69935ECC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974554"/>
            <a:ext cx="6935372" cy="1325563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в ходьбе и беге между предметами, в равновесии; повторить задание в прыжках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D0A3C-B97A-4AED-AF41-78C93AAE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2491971"/>
            <a:ext cx="7877908" cy="392095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+mj-lt"/>
              </a:rPr>
              <a:t> </a:t>
            </a:r>
            <a:r>
              <a:rPr lang="ru-RU" sz="2600" b="1" dirty="0">
                <a:latin typeface="+mj-lt"/>
              </a:rPr>
              <a:t>         </a:t>
            </a:r>
            <a:r>
              <a:rPr lang="ru-RU" sz="2600" b="1" dirty="0" smtClean="0">
                <a:latin typeface="+mj-lt"/>
              </a:rPr>
              <a:t>                             </a:t>
            </a:r>
            <a:r>
              <a:rPr lang="ru-RU" sz="2600" b="1" dirty="0">
                <a:latin typeface="+mj-lt"/>
              </a:rPr>
              <a:t>Ход проведения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одному, ходьба и бег между расставленными в одну линию предметы, 5-6 штук (кегли поставлены на расстоянии двух шагов ребенка); ходьба и бег в рассыпную. Построение в три колоны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872" y="289354"/>
            <a:ext cx="542509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ОРУ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73" y="1721707"/>
            <a:ext cx="904602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1.И.п-стойка ноги на ширине ступни,  руки вдоль туловища. Руки через стороны вверх, подняться на носки. Хлопнуть  в ладоши над головой. Опуститься на всю ступню, вернуться в исходное положение (4-5 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60574-7BFA-4D1C-B683-E95AE58B3BF2}"/>
              </a:ext>
            </a:extLst>
          </p:cNvPr>
          <p:cNvSpPr txBox="1"/>
          <p:nvPr/>
        </p:nvSpPr>
        <p:spPr>
          <a:xfrm>
            <a:off x="518780" y="1198487"/>
            <a:ext cx="6425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89" y="3160347"/>
            <a:ext cx="60864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64967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1825625"/>
            <a:ext cx="8773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руки на пояс. Поворот в право (влево), отвести правую руку в сторону, вернуться в исходное положение (6раз)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51200"/>
            <a:ext cx="8236857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2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79" y="1825626"/>
            <a:ext cx="8952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3.И.п-сидя на полу. Ноги прямые, руки в упоре сзади. Поднять правую прямую ногу вверх, опустить. Вернуться в исходное        положение. То же левой ногой (6раз)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275" y="3516314"/>
            <a:ext cx="3523793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538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4.И.п-лежа на животе, ноги прямые , руки, согнуты в локтях, перед собой. Вынести руки в перед, ноги поднять от пола, прогнуться -«рыбка». Вернуться в исходное положение (4-5раза)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9238" t="51461" r="10762" b="13746"/>
          <a:stretch/>
        </p:blipFill>
        <p:spPr>
          <a:xfrm>
            <a:off x="2989942" y="3512456"/>
            <a:ext cx="6096001" cy="19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4" y="1825624"/>
            <a:ext cx="8941023" cy="4662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стойка ноги в месте, руки произвольно вдоль туловища. Прыжки на двух ногах (ноги врозь-  ноги вместе) под счет воспитателя 1-8 или удары в бубен (музыкальное сопровождение). Повторить 3-4 раза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041" y="3773715"/>
            <a:ext cx="5286375" cy="27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834934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49343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Равновесие – ходьба по гимнастической скамейке (на середине остановиться, поворот кругом, пройти  дальше, сойти со скамейки  (не прыгая) и вернуться в свою колону (2-3раза)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335" y="3232152"/>
            <a:ext cx="6667500" cy="29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740229"/>
            <a:ext cx="7870371" cy="87085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через брусок (высота бруска 10см), расстояние между ними 40см (3раза)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2027" y="1753053"/>
            <a:ext cx="72927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331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Физкультурное занятие  для детей средних групп</vt:lpstr>
      <vt:lpstr>Задачи: -Упражнять в ходьбе и беге между предметами, в равновесии; повторить задание в прыжках</vt:lpstr>
      <vt:lpstr>ОРУ </vt:lpstr>
      <vt:lpstr>Упражнение №2</vt:lpstr>
      <vt:lpstr>Упражнение №3</vt:lpstr>
      <vt:lpstr>Упражнение №4</vt:lpstr>
      <vt:lpstr>Упражнение №5</vt:lpstr>
      <vt:lpstr>Основные виды движения</vt:lpstr>
      <vt:lpstr>2. Прыжки через брусок (высота бруска 10см), расстояние между ними 40см (3раза) </vt:lpstr>
      <vt:lpstr>Котята и щенята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anshakov9797@mail.ru</dc:creator>
  <cp:lastModifiedBy>anshakov9797@mail.ru</cp:lastModifiedBy>
  <cp:revision>48</cp:revision>
  <dcterms:created xsi:type="dcterms:W3CDTF">2020-10-13T06:09:41Z</dcterms:created>
  <dcterms:modified xsi:type="dcterms:W3CDTF">2021-02-04T06:03:04Z</dcterms:modified>
</cp:coreProperties>
</file>