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44;&#1048;&#1057;&#1058;&#1040;&#1053;&#1058;\&#1074;&#1077;&#1089;&#1077;&#1083;&#1072;&#1103;%20&#1087;&#1077;&#1089;&#1077;&#1085;&#1082;&#1072;%20&#1076;&#1083;&#1103;%20&#1080;&#1075;&#1088;.mp3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s://ds05.infourok.ru/uploads/ex/0224/00046ef3-aaba8af8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18864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lvl="0"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«Олененок»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44824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физической культуре для детей подготовительной к школе группы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5733256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lvl="0"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pPr lvl="0"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Быкова Э.В.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9832" y="2564904"/>
            <a:ext cx="35621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«Ключи»</a:t>
            </a:r>
            <a:endParaRPr lang="ru-RU" sz="6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https://ds05.infourok.ru/uploads/ex/0224/00046ef3-aaba8af8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1844824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Равновесие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— ходьба по гимнастической скамейке навстречу друг другу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764704"/>
            <a:ext cx="5543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</a:p>
        </p:txBody>
      </p:sp>
      <p:pic>
        <p:nvPicPr>
          <p:cNvPr id="5122" name="Picture 2" descr="https://im0-tub-ru.yandex.net/i?id=6e7bbbb857ff65f6caf31f7ea4132bbe-sr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b="9462"/>
          <a:stretch>
            <a:fillRect/>
          </a:stretch>
        </p:blipFill>
        <p:spPr bwMode="auto">
          <a:xfrm>
            <a:off x="3851920" y="2996952"/>
            <a:ext cx="2611537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s://ds05.infourok.ru/uploads/ex/0224/00046ef3-aaba8af8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1124744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Прыжки, передвигаться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прыжками на двух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ногах вперед способом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ноги врозь, ноги вместе (дистанция 10 м).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260648"/>
            <a:ext cx="5543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</a:p>
        </p:txBody>
      </p:sp>
      <p:pic>
        <p:nvPicPr>
          <p:cNvPr id="4098" name="Picture 2" descr="https://konspekta.net/lektsianew/baza6/595089996989.files/image49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725"/>
          <a:stretch>
            <a:fillRect/>
          </a:stretch>
        </p:blipFill>
        <p:spPr bwMode="auto">
          <a:xfrm>
            <a:off x="3347864" y="2420888"/>
            <a:ext cx="2736304" cy="365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ds05.infourok.ru/uploads/ex/0224/00046ef3-aaba8af8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556792"/>
            <a:ext cx="8820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Эстафета с мячом «Передача мяча в шеренге».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8736" y="332656"/>
            <a:ext cx="5543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</a:p>
        </p:txBody>
      </p:sp>
      <p:pic>
        <p:nvPicPr>
          <p:cNvPr id="3074" name="Picture 2" descr="https://lib2.podelise.ru/tw_files2/urls_289/41/d-40230/7z-docs/1_html_5a7186d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2636912"/>
            <a:ext cx="5235223" cy="3170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https://ds05.infourok.ru/uploads/ex/0224/00046ef3-aaba8af8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23728" y="1340768"/>
            <a:ext cx="63367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Играющие дети встают в кружки, начерченные на площадке. Выбирается один водящий. Он подходит к любому из играющих и спрашивает: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«Где ключи?»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тот отвечает: 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«Пойди к Сереже (называет имя одного и детей), постучи».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Во время этого разговора играющие стараются поменяться местами. Водящий должен быстро занять освободившийся кружок.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водящий долго не сумеет занять кружка, он может крикнуть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«Нашел ключи!»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тогда все играющие должны меняться местами. В это время водящий легко займет чей-нибудь кружок. Ребенок, оставшийся без места, становиться водящим.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игра проводится в помещении, вместо начерченных кружков можно использовать пластмассовые обручи.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939C615-35D6-4CC6-A262-EFCA34D9DC7C}"/>
              </a:ext>
            </a:extLst>
          </p:cNvPr>
          <p:cNvSpPr txBox="1"/>
          <p:nvPr/>
        </p:nvSpPr>
        <p:spPr>
          <a:xfrm>
            <a:off x="1691680" y="260648"/>
            <a:ext cx="6188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«Ключи»</a:t>
            </a:r>
            <a:endParaRPr lang="ru-RU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" name="AutoShape 2" descr="https://s1.slide-share.ru/s_slide/df945589cee6ae427357fd4560fcaaf7/f5f9bf53-53b3-4b73-aec8-0c11b94a5df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s1.slide-share.ru/s_slide/df945589cee6ae427357fd4560fcaaf7/f5f9bf53-53b3-4b73-aec8-0c11b94a5df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s1.slide-share.ru/s_slide/df945589cee6ae427357fd4560fcaaf7/f5f9bf53-53b3-4b73-aec8-0c11b94a5df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s1.slide-share.ru/s_slide/df945589cee6ae427357fd4560fcaaf7/f5f9bf53-53b3-4b73-aec8-0c11b94a5df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s1.slide-share.ru/s_slide/df945589cee6ae427357fd4560fcaaf7/f5f9bf53-53b3-4b73-aec8-0c11b94a5df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https://s1.slide-share.ru/s_slide/df945589cee6ae427357fd4560fcaaf7/f5f9bf53-53b3-4b73-aec8-0c11b94a5df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https://s1.slide-share.ru/s_slide/df945589cee6ae427357fd4560fcaaf7/f5f9bf53-53b3-4b73-aec8-0c11b94a5df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AutoShape 16" descr="https://s1.slide-share.ru/s_slide/df945589cee6ae427357fd4560fcaaf7/f5f9bf53-53b3-4b73-aec8-0c11b94a5df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s://ds05.infourok.ru/uploads/ex/111e/000fef9d-6751eff4/hello_html_m79a9e9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веселая песенка для иг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051720" y="548680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ds05.infourok.ru/uploads/ex/0224/00046ef3-aaba8af8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1772816"/>
            <a:ext cx="7812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упражнять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детей в ходьбе и беге между предметами;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сохра­нении равновесия при ходьбе по повышенной опоре с дополнительным заданием;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повторить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в прыжках, эстафету с мячом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548680"/>
            <a:ext cx="19542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ds05.infourok.ru/uploads/ex/0224/00046ef3-aaba8af8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91680" y="1556792"/>
            <a:ext cx="7056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ходьба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колонне по одному; 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ходьба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бег между кеглями и кубиками (по одной стороне зала расставлены кегли, по другой — кубики; 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расстояние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между предметами 40 см); 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главное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— сохранять дистанцию друг от друга и не задевать предметы; ходьба и бег врассыпную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476672"/>
            <a:ext cx="20345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часть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ds05.infourok.ru/uploads/ex/0224/00046ef3-aaba8af8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556792"/>
            <a:ext cx="8820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И. п. — основная стойка, мяч внизу. I — мяч на грудь, согнув локти; 2 — мяч вверх, поднимаясь на носки, руки прямые; 3 — мяч на грудь; 4 — исходное положение (6—7 раз).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332656"/>
            <a:ext cx="68660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мячом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konspekta.net/lektsianew/baza6/595089996989.files/image6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4828" l="0" r="93662">
                        <a14:foregroundMark x1="16901" y1="24138" x2="16901" y2="24138"/>
                        <a14:foregroundMark x1="16901" y1="37069" x2="16901" y2="37069"/>
                        <a14:foregroundMark x1="18310" y1="50862" x2="18310" y2="50862"/>
                        <a14:foregroundMark x1="16901" y1="62069" x2="16901" y2="62069"/>
                        <a14:foregroundMark x1="22535" y1="59483" x2="22535" y2="59483"/>
                        <a14:foregroundMark x1="17606" y1="56897" x2="17606" y2="56897"/>
                        <a14:foregroundMark x1="13380" y1="46552" x2="13380" y2="46552"/>
                        <a14:foregroundMark x1="12676" y1="21552" x2="12676" y2="21552"/>
                        <a14:foregroundMark x1="18310" y1="19828" x2="18310" y2="19828"/>
                        <a14:foregroundMark x1="14789" y1="75000" x2="14789" y2="75000"/>
                        <a14:foregroundMark x1="16901" y1="81897" x2="16901" y2="81897"/>
                        <a14:foregroundMark x1="38028" y1="20690" x2="38028" y2="20690"/>
                        <a14:foregroundMark x1="42958" y1="35345" x2="42958" y2="35345"/>
                        <a14:foregroundMark x1="35211" y1="40517" x2="35211" y2="40517"/>
                        <a14:foregroundMark x1="35915" y1="52586" x2="35915" y2="52586"/>
                        <a14:foregroundMark x1="38732" y1="62069" x2="38732" y2="62069"/>
                        <a14:foregroundMark x1="35211" y1="70690" x2="35211" y2="74138"/>
                        <a14:foregroundMark x1="35211" y1="79310" x2="35211" y2="79310"/>
                        <a14:foregroundMark x1="35211" y1="87931" x2="35211" y2="87931"/>
                        <a14:foregroundMark x1="32394" y1="25862" x2="32394" y2="25862"/>
                        <a14:foregroundMark x1="59859" y1="8621" x2="59859" y2="8621"/>
                        <a14:foregroundMark x1="56338" y1="17241" x2="56338" y2="17241"/>
                        <a14:foregroundMark x1="57746" y1="39655" x2="57746" y2="39655"/>
                        <a14:foregroundMark x1="62676" y1="19828" x2="62676" y2="19828"/>
                        <a14:foregroundMark x1="61268" y1="54310" x2="61268" y2="54310"/>
                        <a14:foregroundMark x1="60563" y1="62931" x2="60563" y2="62931"/>
                        <a14:foregroundMark x1="58451" y1="74138" x2="58451" y2="74138"/>
                        <a14:foregroundMark x1="57746" y1="86207" x2="57746" y2="86207"/>
                        <a14:foregroundMark x1="76761" y1="88793" x2="76761" y2="88793"/>
                        <a14:foregroundMark x1="77465" y1="75000" x2="77465" y2="75000"/>
                        <a14:foregroundMark x1="75352" y1="65517" x2="75352" y2="65517"/>
                        <a14:foregroundMark x1="75352" y1="38793" x2="75352" y2="38793"/>
                        <a14:foregroundMark x1="78873" y1="23276" x2="78873" y2="2327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59832" y="3501008"/>
            <a:ext cx="3747435" cy="3061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ds05.infourok.ru/uploads/ex/0224/00046ef3-aaba8af8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556792"/>
            <a:ext cx="8820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И. п. — стойка ноги на ширине плеч, мяч вниз. I — мяч вверх;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—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наклон вперед, коснуться правого (левого носка); 3 — выпрямиться, мяч вверх; 4 — исходное положение (6—8 раз).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332656"/>
            <a:ext cx="68660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мячом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konspekta.net/lektsianew/baza6/595089996989.files/image6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511" b="97744" l="2632" r="67544">
                        <a14:foregroundMark x1="13158" y1="12782" x2="13158" y2="12782"/>
                        <a14:foregroundMark x1="13158" y1="36842" x2="13158" y2="36842"/>
                        <a14:foregroundMark x1="14035" y1="57895" x2="14035" y2="57895"/>
                        <a14:foregroundMark x1="11404" y1="64662" x2="11404" y2="64662"/>
                        <a14:foregroundMark x1="17544" y1="66917" x2="17544" y2="66917"/>
                        <a14:foregroundMark x1="19298" y1="78195" x2="19298" y2="78195"/>
                        <a14:foregroundMark x1="21053" y1="88722" x2="21053" y2="88722"/>
                        <a14:foregroundMark x1="8772" y1="86466" x2="8772" y2="86466"/>
                        <a14:foregroundMark x1="8772" y1="79699" x2="8772" y2="79699"/>
                        <a14:foregroundMark x1="57018" y1="90226" x2="57018" y2="90226"/>
                        <a14:foregroundMark x1="8772" y1="90226" x2="8772" y2="90226"/>
                        <a14:backgroundMark x1="14035" y1="85714" x2="14035" y2="85714"/>
                      </a14:backgroundRemoval>
                    </a14:imgEffect>
                  </a14:imgLayer>
                </a14:imgProps>
              </a:ext>
            </a:extLst>
          </a:blip>
          <a:srcRect r="25186"/>
          <a:stretch>
            <a:fillRect/>
          </a:stretch>
        </p:blipFill>
        <p:spPr bwMode="auto">
          <a:xfrm>
            <a:off x="4067944" y="2924944"/>
            <a:ext cx="2376264" cy="3498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ds05.infourok.ru/uploads/ex/0224/00046ef3-aaba8af8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556792"/>
            <a:ext cx="8820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И. п. — стойка на коленях, мяч перед собой в обеих руках. 1—4 — поворот туловища вправо (влево), перебирая мяч руками и прокатывая его вокруг туловища (3 раза в каждую сторону).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332656"/>
            <a:ext cx="68660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мячом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a.radikal.ru/a41/2004/16/7887f4633c2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3212976"/>
            <a:ext cx="5292657" cy="2564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ds05.infourok.ru/uploads/ex/0224/00046ef3-aaba8af8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556792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И. п. — основная стойка, мяч вниз. 1 —2 — присед, мяч вперед; 3—4 —вернуться в исходное положение (6—8 раз).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332656"/>
            <a:ext cx="68660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мячом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ds04.infourok.ru/uploads/ex/0c82/0014f411-51cf3a24/hello_html_613be1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8056" b="91944" l="37604" r="64688">
                        <a14:foregroundMark x1="41042" y1="64722" x2="41042" y2="64722"/>
                        <a14:foregroundMark x1="48125" y1="67083" x2="48125" y2="67083"/>
                        <a14:foregroundMark x1="41250" y1="79028" x2="41250" y2="79028"/>
                        <a14:foregroundMark x1="40521" y1="76250" x2="40521" y2="76250"/>
                        <a14:foregroundMark x1="40833" y1="81667" x2="40833" y2="81667"/>
                        <a14:foregroundMark x1="40208" y1="89028" x2="40208" y2="89028"/>
                        <a14:foregroundMark x1="53958" y1="84722" x2="53958" y2="84722"/>
                        <a14:foregroundMark x1="52708" y1="83750" x2="52708" y2="83750"/>
                        <a14:foregroundMark x1="50521" y1="83750" x2="50521" y2="83750"/>
                        <a14:foregroundMark x1="53542" y1="77222" x2="53542" y2="77222"/>
                        <a14:foregroundMark x1="53750" y1="73750" x2="53750" y2="73750"/>
                        <a14:foregroundMark x1="60000" y1="79722" x2="60000" y2="79722"/>
                        <a14:foregroundMark x1="52083" y1="88194" x2="52083" y2="88194"/>
                        <a14:foregroundMark x1="53958" y1="74028" x2="53958" y2="74028"/>
                        <a14:foregroundMark x1="53958" y1="75278" x2="53958" y2="75278"/>
                        <a14:foregroundMark x1="52917" y1="75000" x2="52917" y2="75000"/>
                        <a14:foregroundMark x1="53021" y1="72917" x2="53021" y2="72917"/>
                        <a14:foregroundMark x1="54271" y1="73056" x2="54271" y2="73056"/>
                        <a14:foregroundMark x1="43229" y1="68056" x2="43229" y2="68056"/>
                      </a14:backgroundRemoval>
                    </a14:imgEffect>
                  </a14:imgLayer>
                </a14:imgProps>
              </a:ext>
            </a:extLst>
          </a:blip>
          <a:srcRect l="34250" t="54200" r="31888" b="6951"/>
          <a:stretch>
            <a:fillRect/>
          </a:stretch>
        </p:blipFill>
        <p:spPr bwMode="auto">
          <a:xfrm>
            <a:off x="3059832" y="2780928"/>
            <a:ext cx="3851455" cy="3314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ds05.infourok.ru/uploads/ex/0224/00046ef3-aaba8af8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556792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И.п. — стойка ноги на ширине плеч, мяч вниз. 1—2 — наклон вправо (влево) медленным движением; 3—4 — исходное положение.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332656"/>
            <a:ext cx="68660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мячом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https://s1.studylib.ru/store/data/000571999_1-3a8cbc12f7f6c2482185393c0b8c455d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358" t="32219" r="9281" b="53791"/>
          <a:stretch>
            <a:fillRect/>
          </a:stretch>
        </p:blipFill>
        <p:spPr bwMode="auto">
          <a:xfrm>
            <a:off x="3779912" y="2924944"/>
            <a:ext cx="3024336" cy="3442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ds05.infourok.ru/uploads/ex/0224/00046ef3-aaba8af8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556792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И. п. — основная стойка, мяч на полу. Прыжки вокруг мяча вправо и влево (3—4 раза).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332656"/>
            <a:ext cx="68660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мячом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s1.studylib.ru/store/data/000571999_1-3a8cbc12f7f6c2482185393c0b8c455d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540" t="60930" r="8949" b="25343"/>
          <a:stretch>
            <a:fillRect/>
          </a:stretch>
        </p:blipFill>
        <p:spPr bwMode="auto">
          <a:xfrm>
            <a:off x="3995936" y="2996952"/>
            <a:ext cx="2477075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473</Words>
  <Application>Microsoft Office PowerPoint</Application>
  <PresentationFormat>Экран (4:3)</PresentationFormat>
  <Paragraphs>42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30</cp:revision>
  <dcterms:created xsi:type="dcterms:W3CDTF">2021-02-18T09:03:49Z</dcterms:created>
  <dcterms:modified xsi:type="dcterms:W3CDTF">2021-03-15T05:35:03Z</dcterms:modified>
</cp:coreProperties>
</file>