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  <p:sldId id="276" r:id="rId3"/>
    <p:sldId id="277" r:id="rId4"/>
    <p:sldId id="261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068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CD0-9DCB-48FD-A0A8-68756BAE883A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6481-2A46-4C94-BC0E-3C63DC6C8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CD0-9DCB-48FD-A0A8-68756BAE883A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6481-2A46-4C94-BC0E-3C63DC6C8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CD0-9DCB-48FD-A0A8-68756BAE883A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6481-2A46-4C94-BC0E-3C63DC6C8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CD0-9DCB-48FD-A0A8-68756BAE883A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6481-2A46-4C94-BC0E-3C63DC6C8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CD0-9DCB-48FD-A0A8-68756BAE883A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6481-2A46-4C94-BC0E-3C63DC6C8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CD0-9DCB-48FD-A0A8-68756BAE883A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6481-2A46-4C94-BC0E-3C63DC6C8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CD0-9DCB-48FD-A0A8-68756BAE883A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6481-2A46-4C94-BC0E-3C63DC6C8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CD0-9DCB-48FD-A0A8-68756BAE883A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6481-2A46-4C94-BC0E-3C63DC6C8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CD0-9DCB-48FD-A0A8-68756BAE883A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6481-2A46-4C94-BC0E-3C63DC6C8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CD0-9DCB-48FD-A0A8-68756BAE883A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6481-2A46-4C94-BC0E-3C63DC6C8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CCD0-9DCB-48FD-A0A8-68756BAE883A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6481-2A46-4C94-BC0E-3C63DC6C8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CCCD0-9DCB-48FD-A0A8-68756BAE883A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56481-2A46-4C94-BC0E-3C63DC6C8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44;&#1048;&#1057;&#1058;&#1040;&#1053;&#1058;\&#1074;&#1077;&#1089;&#1077;&#1083;&#1072;&#1103;%20&#1087;&#1077;&#1089;&#1077;&#1085;&#1082;&#1072;%20&#1076;&#1083;&#1103;%20&#1080;&#1075;&#1088;.mp3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png.pngtree.com/thumb_back/fw800/background/20190223/ourmid/pngtree-spring-cartoon-cute-lawn-illustration-background-design-backgroundcartoonlovelylawngrasslandplantbig-treeadvertising-backgroundbackground-image_667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372888" y="2285220"/>
            <a:ext cx="56256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Бездомный заяц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6731" y="332657"/>
            <a:ext cx="114252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детский сад «Олененок»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87488" y="1196752"/>
            <a:ext cx="9121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Занятие  о физической культуре для детей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средней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18252" y="5675316"/>
            <a:ext cx="47571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Быкова Э.В.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4" name="Picture 6" descr="https://avatars.mds.yandex.net/get-zen_doc/1112006/pub_5d7a23ff3d87363e8924e44e_5d7a24a68d5b5f00aed62c1e/scale_120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7FA9B7"/>
              </a:clrFrom>
              <a:clrTo>
                <a:srgbClr val="7FA9B7">
                  <a:alpha val="0"/>
                </a:srgbClr>
              </a:clrTo>
            </a:clrChange>
          </a:blip>
          <a:srcRect l="33412" t="15206" r="21152"/>
          <a:stretch>
            <a:fillRect/>
          </a:stretch>
        </p:blipFill>
        <p:spPr bwMode="auto">
          <a:xfrm>
            <a:off x="1056289" y="3037771"/>
            <a:ext cx="2506718" cy="2644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png.pngtree.com/thumb_back/fw800/background/20190223/ourmid/pngtree-spring-cartoon-cute-lawn-illustration-background-design-backgroundcartoonlovelylawngrasslandplantbig-treeadvertising-backgroundbackground-image_667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5C72E8E-9EA1-4937-B5A9-8D79125D4FE6}"/>
              </a:ext>
            </a:extLst>
          </p:cNvPr>
          <p:cNvSpPr txBox="1"/>
          <p:nvPr/>
        </p:nvSpPr>
        <p:spPr>
          <a:xfrm>
            <a:off x="2112578" y="1078115"/>
            <a:ext cx="952237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Ходьба на носках между 4-5 предметами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расставленными на расстоянии 0,5 м один от другого. Повторить 2 раза.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EC3806-505D-49FB-8103-19F45B8308D1}"/>
              </a:ext>
            </a:extLst>
          </p:cNvPr>
          <p:cNvSpPr txBox="1"/>
          <p:nvPr/>
        </p:nvSpPr>
        <p:spPr>
          <a:xfrm>
            <a:off x="1790003" y="315097"/>
            <a:ext cx="9361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06" name="Picture 2" descr="https://iknigi.net/books_files/online_html/71720/i_00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4015" y="2134090"/>
            <a:ext cx="7525954" cy="39511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60570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png.pngtree.com/thumb_back/fw800/background/20190223/ourmid/pngtree-spring-cartoon-cute-lawn-illustration-background-design-backgroundcartoonlovelylawngrasslandplantbig-treeadvertising-backgroundbackground-image_667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5C72E8E-9EA1-4937-B5A9-8D79125D4FE6}"/>
              </a:ext>
            </a:extLst>
          </p:cNvPr>
          <p:cNvSpPr txBox="1"/>
          <p:nvPr/>
        </p:nvSpPr>
        <p:spPr>
          <a:xfrm>
            <a:off x="2112578" y="1078115"/>
            <a:ext cx="952237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Прыжки через шнур справа и слева, продвигаясь вперед (дистанция 3 м). Повторить 2-3 раза.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EC3806-505D-49FB-8103-19F45B8308D1}"/>
              </a:ext>
            </a:extLst>
          </p:cNvPr>
          <p:cNvSpPr txBox="1"/>
          <p:nvPr/>
        </p:nvSpPr>
        <p:spPr>
          <a:xfrm>
            <a:off x="1790003" y="315097"/>
            <a:ext cx="9361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130" name="Picture 2" descr="https://konspekta.net/lektsianew/baza6/595089996989.files/image99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67048" y="2048632"/>
            <a:ext cx="3469618" cy="46025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60570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png.pngtree.com/thumb_back/fw800/background/20190223/ourmid/pngtree-spring-cartoon-cute-lawn-illustration-background-design-backgroundcartoonlovelylawngrasslandplantbig-treeadvertising-backgroundbackground-image_667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5C72E8E-9EA1-4937-B5A9-8D79125D4FE6}"/>
              </a:ext>
            </a:extLst>
          </p:cNvPr>
          <p:cNvSpPr txBox="1"/>
          <p:nvPr/>
        </p:nvSpPr>
        <p:spPr>
          <a:xfrm>
            <a:off x="1355834" y="1087821"/>
            <a:ext cx="1027911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числа играющих выбирается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«охотник»,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остальные дети -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«зайцы»,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находятся в «норках» (кружках). Количество «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норою»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одну меньше числа «зайцев».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Охотник»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старается поймать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«зайца»,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оставшегося без домика. Тот убегает. Он может спастись в любой «норке» - забежать в кружок. Теперь уже другой заяц остается без «норки», И его ловит «охотник».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«охотник» поймает (коснется) «зайца», то они меняются ролями.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«охотник» долго никого не может поймать, на эту роль выбирают другого ребенка.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EC3806-505D-49FB-8103-19F45B8308D1}"/>
              </a:ext>
            </a:extLst>
          </p:cNvPr>
          <p:cNvSpPr txBox="1"/>
          <p:nvPr/>
        </p:nvSpPr>
        <p:spPr>
          <a:xfrm>
            <a:off x="1790003" y="315097"/>
            <a:ext cx="9361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Подвижная игра «Бездомный заяц»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0570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png.pngtree.com/thumb_back/fw800/background/20190223/ourmid/pngtree-spring-cartoon-cute-lawn-illustration-background-design-backgroundcartoonlovelylawngrasslandplantbig-treeadvertising-backgroundbackground-image_667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EC3806-505D-49FB-8103-19F45B8308D1}"/>
              </a:ext>
            </a:extLst>
          </p:cNvPr>
          <p:cNvSpPr txBox="1"/>
          <p:nvPr/>
        </p:nvSpPr>
        <p:spPr>
          <a:xfrm>
            <a:off x="1790003" y="315097"/>
            <a:ext cx="9361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Подвижная игра «Бездомный заяц»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156" name="Picture 4" descr="https://ae01.alicdn.com/kf/HTB1WycxaOYrK1Rjy0Fdq6ACvVXaY/1000-ers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49919" y="2971865"/>
            <a:ext cx="4831692" cy="32397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9158" name="Picture 6" descr="https://st3.depositphotos.com/6009652/17307/v/950/depositphotos_173075968-stock-illustration-cartoon-hunter-from-a-large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3779" y="1120317"/>
            <a:ext cx="2937204" cy="3262497"/>
          </a:xfrm>
          <a:prstGeom prst="rect">
            <a:avLst/>
          </a:prstGeom>
          <a:noFill/>
        </p:spPr>
      </p:pic>
      <p:pic>
        <p:nvPicPr>
          <p:cNvPr id="9" name="веселая песенка для иг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081048" y="4632434"/>
            <a:ext cx="1250731" cy="125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057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37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ng.pngtree.com/thumb_back/fw800/background/20190223/ourmid/pngtree-spring-cartoon-cute-lawn-illustration-background-design-backgroundcartoonlovelylawngrasslandplantbig-treeadvertising-backgroundbackground-image_667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12580" y="1734021"/>
            <a:ext cx="9582153" cy="195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Упражнять детей в ходьбе и беге по кругу с изменением направления движения и беге врассыпную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повторить упражнения в равновесии и прыжках.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3128" y="420430"/>
            <a:ext cx="19109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ng.pngtree.com/thumb_back/fw800/background/20190223/ourmid/pngtree-spring-cartoon-cute-lawn-illustration-background-design-backgroundcartoonlovelylawngrasslandplantbig-treeadvertising-backgroundbackground-image_667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682518" y="1752111"/>
            <a:ext cx="9936669" cy="279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Ходьба в колонне по одному, переход к ходьбе по кругу.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сигналу воспитателя поворот кругом в движении и продолжение ходьбы; переход на бег.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Ходьба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бег в чередовании.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Ходьба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бег врассыпную с остановкой по сигналу воспитателя.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0537" y="404665"/>
            <a:ext cx="20345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часть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png.pngtree.com/thumb_back/fw800/background/20190223/ourmid/pngtree-spring-cartoon-cute-lawn-illustration-background-design-backgroundcartoonlovelylawngrasslandplantbig-treeadvertising-backgroundbackground-image_667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5C72E8E-9EA1-4937-B5A9-8D79125D4FE6}"/>
              </a:ext>
            </a:extLst>
          </p:cNvPr>
          <p:cNvSpPr txBox="1"/>
          <p:nvPr/>
        </p:nvSpPr>
        <p:spPr>
          <a:xfrm>
            <a:off x="2380592" y="1078115"/>
            <a:ext cx="85966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И. п. - стойка ноги на ширине ступни, руки вниз. Поднять руки в стороны, за голову, в стороны, вернуться в исходное положение (4-5 раз).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EC3806-505D-49FB-8103-19F45B8308D1}"/>
              </a:ext>
            </a:extLst>
          </p:cNvPr>
          <p:cNvSpPr txBox="1"/>
          <p:nvPr/>
        </p:nvSpPr>
        <p:spPr>
          <a:xfrm>
            <a:off x="1521990" y="173207"/>
            <a:ext cx="9361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упражнения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s://pandia.ru/text/78/015/images/image026_3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651" r="22829"/>
          <a:stretch>
            <a:fillRect/>
          </a:stretch>
        </p:blipFill>
        <p:spPr bwMode="auto">
          <a:xfrm>
            <a:off x="5423339" y="2103447"/>
            <a:ext cx="4272454" cy="4518070"/>
          </a:xfrm>
          <a:prstGeom prst="rect">
            <a:avLst/>
          </a:prstGeom>
          <a:noFill/>
        </p:spPr>
      </p:pic>
      <p:pic>
        <p:nvPicPr>
          <p:cNvPr id="24580" name="Picture 4" descr="https://pandia.ru/text/78/015/images/image024_35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319" r="45446"/>
          <a:stretch>
            <a:fillRect/>
          </a:stretch>
        </p:blipFill>
        <p:spPr bwMode="auto">
          <a:xfrm>
            <a:off x="1844566" y="1690396"/>
            <a:ext cx="4083268" cy="48773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6057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png.pngtree.com/thumb_back/fw800/background/20190223/ourmid/pngtree-spring-cartoon-cute-lawn-illustration-background-design-backgroundcartoonlovelylawngrasslandplantbig-treeadvertising-backgroundbackground-image_667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5C72E8E-9EA1-4937-B5A9-8D79125D4FE6}"/>
              </a:ext>
            </a:extLst>
          </p:cNvPr>
          <p:cNvSpPr txBox="1"/>
          <p:nvPr/>
        </p:nvSpPr>
        <p:spPr>
          <a:xfrm>
            <a:off x="2380592" y="1078115"/>
            <a:ext cx="859667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И. п. - стойка ноги на ширине плеч, руки на пояс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1- руки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стороны,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 наклон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вперед,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коснуться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пальцами рук пола; выпрямиться,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3-руки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стороны,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 вернуться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исходное положение (5 раз).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EC3806-505D-49FB-8103-19F45B8308D1}"/>
              </a:ext>
            </a:extLst>
          </p:cNvPr>
          <p:cNvSpPr txBox="1"/>
          <p:nvPr/>
        </p:nvSpPr>
        <p:spPr>
          <a:xfrm>
            <a:off x="1521990" y="173207"/>
            <a:ext cx="9361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упражнения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2" name="Picture 2" descr="https://ds04.infourok.ru/uploads/ex/0fdf/0012fb9e-25e6ff17/hello_html_670e1f3f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6826"/>
          <a:stretch>
            <a:fillRect/>
          </a:stretch>
        </p:blipFill>
        <p:spPr bwMode="auto">
          <a:xfrm>
            <a:off x="3294993" y="2739913"/>
            <a:ext cx="5211443" cy="36700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60570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png.pngtree.com/thumb_back/fw800/background/20190223/ourmid/pngtree-spring-cartoon-cute-lawn-illustration-background-design-backgroundcartoonlovelylawngrasslandplantbig-treeadvertising-backgroundbackground-image_667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5C72E8E-9EA1-4937-B5A9-8D79125D4FE6}"/>
              </a:ext>
            </a:extLst>
          </p:cNvPr>
          <p:cNvSpPr txBox="1"/>
          <p:nvPr/>
        </p:nvSpPr>
        <p:spPr>
          <a:xfrm>
            <a:off x="2380592" y="1078115"/>
            <a:ext cx="859667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И. п. - стойка на коленях, руки на пояс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1- поворот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вправо (влево),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 отвести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правую (левую) руку в сторону, 3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коснуться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пятки левой (правой) ноги;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 вернуться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исходное положение (по 3 раза в каждую сторону).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EC3806-505D-49FB-8103-19F45B8308D1}"/>
              </a:ext>
            </a:extLst>
          </p:cNvPr>
          <p:cNvSpPr txBox="1"/>
          <p:nvPr/>
        </p:nvSpPr>
        <p:spPr>
          <a:xfrm>
            <a:off x="1521990" y="173207"/>
            <a:ext cx="9361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упражнения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6" name="Picture 2" descr="https://fs1.ppt4web.ru/images/4134/66073/640/img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465" t="33516" r="60914" b="15577"/>
          <a:stretch>
            <a:fillRect/>
          </a:stretch>
        </p:blipFill>
        <p:spPr bwMode="auto">
          <a:xfrm>
            <a:off x="4666593" y="2615179"/>
            <a:ext cx="2837793" cy="37856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60570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png.pngtree.com/thumb_back/fw800/background/20190223/ourmid/pngtree-spring-cartoon-cute-lawn-illustration-background-design-backgroundcartoonlovelylawngrasslandplantbig-treeadvertising-backgroundbackground-image_667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5C72E8E-9EA1-4937-B5A9-8D79125D4FE6}"/>
              </a:ext>
            </a:extLst>
          </p:cNvPr>
          <p:cNvSpPr txBox="1"/>
          <p:nvPr/>
        </p:nvSpPr>
        <p:spPr>
          <a:xfrm>
            <a:off x="2380592" y="1078115"/>
            <a:ext cx="85966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И. п. - сидя, ноги прямые, руки в упоре сзади. Поднять правую (левую) ногу вверх; опустить ногу, вернуться в исходное положение ( 5-6 раз).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EC3806-505D-49FB-8103-19F45B8308D1}"/>
              </a:ext>
            </a:extLst>
          </p:cNvPr>
          <p:cNvSpPr txBox="1"/>
          <p:nvPr/>
        </p:nvSpPr>
        <p:spPr>
          <a:xfrm>
            <a:off x="1521990" y="173207"/>
            <a:ext cx="9361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упражнения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4" name="Picture 2" descr="https://nashaucheba.ru/docs/63/62578/conv_1/file1_html_m4db2e871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5550"/>
          <a:stretch>
            <a:fillRect/>
          </a:stretch>
        </p:blipFill>
        <p:spPr bwMode="auto">
          <a:xfrm>
            <a:off x="2377130" y="2932386"/>
            <a:ext cx="7570912" cy="27282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60570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png.pngtree.com/thumb_back/fw800/background/20190223/ourmid/pngtree-spring-cartoon-cute-lawn-illustration-background-design-backgroundcartoonlovelylawngrasslandplantbig-treeadvertising-backgroundbackground-image_667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5C72E8E-9EA1-4937-B5A9-8D79125D4FE6}"/>
              </a:ext>
            </a:extLst>
          </p:cNvPr>
          <p:cNvSpPr txBox="1"/>
          <p:nvPr/>
        </p:nvSpPr>
        <p:spPr>
          <a:xfrm>
            <a:off x="2380592" y="1078115"/>
            <a:ext cx="85966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И. п. - лежа на животе, руки прямые.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1-прогнуться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 руки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вперед,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3-прогнуться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ноги слегка приподнять;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4-вернуться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исходное положение (4- 5 раз).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EC3806-505D-49FB-8103-19F45B8308D1}"/>
              </a:ext>
            </a:extLst>
          </p:cNvPr>
          <p:cNvSpPr txBox="1"/>
          <p:nvPr/>
        </p:nvSpPr>
        <p:spPr>
          <a:xfrm>
            <a:off x="1521990" y="173207"/>
            <a:ext cx="9361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упражнения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8" name="Picture 2" descr="https://wodloft.ru/wp-content/uploads/0/e/f/0ef3433b295a85457f9c5efcaefac4b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32842" y="2747795"/>
            <a:ext cx="6932777" cy="35742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60570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png.pngtree.com/thumb_back/fw800/background/20190223/ourmid/pngtree-spring-cartoon-cute-lawn-illustration-background-design-backgroundcartoonlovelylawngrasslandplantbig-treeadvertising-backgroundbackground-image_667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5C72E8E-9EA1-4937-B5A9-8D79125D4FE6}"/>
              </a:ext>
            </a:extLst>
          </p:cNvPr>
          <p:cNvSpPr txBox="1"/>
          <p:nvPr/>
        </p:nvSpPr>
        <p:spPr>
          <a:xfrm>
            <a:off x="2380592" y="1078115"/>
            <a:ext cx="85966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И. п. - стойка ноги на ширине ступни, руки произвольно. Прыжки на двух ногах на месте на счет 1-8, пауза; повторить еще 2 раза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EC3806-505D-49FB-8103-19F45B8308D1}"/>
              </a:ext>
            </a:extLst>
          </p:cNvPr>
          <p:cNvSpPr txBox="1"/>
          <p:nvPr/>
        </p:nvSpPr>
        <p:spPr>
          <a:xfrm>
            <a:off x="1521990" y="173207"/>
            <a:ext cx="9361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упражнения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82" name="Picture 2" descr="https://konspekta.net/lektsianew/baza6/595089996989.files/image49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5444" y="2459422"/>
            <a:ext cx="3607150" cy="40990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605707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519</Words>
  <Application>Microsoft Office PowerPoint</Application>
  <PresentationFormat>Произвольный</PresentationFormat>
  <Paragraphs>37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вася</dc:creator>
  <cp:lastModifiedBy>1</cp:lastModifiedBy>
  <cp:revision>22</cp:revision>
  <dcterms:created xsi:type="dcterms:W3CDTF">2020-11-20T05:09:02Z</dcterms:created>
  <dcterms:modified xsi:type="dcterms:W3CDTF">2021-03-16T12:15:57Z</dcterms:modified>
</cp:coreProperties>
</file>