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7" r:id="rId8"/>
    <p:sldId id="268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9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5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2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9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1213-4923-4985-B93D-BC50A724EF79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7714"/>
            <a:ext cx="6255657" cy="5370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«Оленёнок»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045029"/>
            <a:ext cx="7924800" cy="5341257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для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 старших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</a:p>
          <a:p>
            <a:endParaRPr lang="ru-RU" sz="4000" dirty="0" smtClean="0"/>
          </a:p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«Капельки</a:t>
            </a:r>
          </a:p>
          <a:p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Неволяшки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/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воспитанию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Аншаков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0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63971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Лазание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дугу прямо и боком в группировке, не касаясь руками пола (3-4раза)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7537" y="2056110"/>
            <a:ext cx="63179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1057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Равновесие – ходьба с перешагиванием через набивные мячи, руки на пояс, голову и спину держать  прямо (2-3раза)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8958" y="1847056"/>
            <a:ext cx="57150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малой подвижности «Мышеловка»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5371" y="261257"/>
            <a:ext cx="9782629" cy="1582057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ходьбу с изменением темпа движения;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координацию движения при метании в цель;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 в равновесии.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6971" y="1959428"/>
            <a:ext cx="7445829" cy="4209143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проведения.</a:t>
            </a:r>
          </a:p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–Построение в шеренгу, перестроение в колону по одному. На редкие удары в бубен (ил музыкальное сопровождение) ходьба в медленном темпе, широким свободным шагом. На частые удары в бубен- ходьба быстрым шагом, коротким, семенящим, переход на обычную ходьбу. Поводится в чередовании. Бег врассыпную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2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1057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с малым мячом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855857" cy="46622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основная стойка , мяч в правой руке. 1-2- поднять руки через стороны вверх, переложить мяч над головой в левую руку, 3-4- вернутся в исходное положение. Тоже самое левой рукой (5-7раз)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8874"/>
          <a:stretch/>
        </p:blipFill>
        <p:spPr>
          <a:xfrm>
            <a:off x="1182650" y="4054418"/>
            <a:ext cx="2757713" cy="2387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99" y="4104686"/>
            <a:ext cx="3810000" cy="256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5086"/>
            <a:ext cx="8276771" cy="109560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 Основная стойка ноги врозь, мяч в правой руке. 1- наклон к правой ноге; 2-3- прокатить мяч вокруг ноги; 4- выпрямится, переложить мяч в левую руку. Тоже к левой ноге.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2555"/>
          <a:stretch/>
        </p:blipFill>
        <p:spPr>
          <a:xfrm>
            <a:off x="1775751" y="2873829"/>
            <a:ext cx="6401668" cy="310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3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54257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3.И.п. Основная стойка мяч в правой руке. 1-2- присесть, руки прямые, вперед , мяч передать в левую руку; 3-4 – вернутся в исходное положение, мяч в левой руке (5-6 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9829" y="1843314"/>
            <a:ext cx="6894285" cy="45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1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7638143" cy="153851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 Стойка в упоре на коленях , мяч в правой руке . 1-4- прокатить мяч вокруг себя вправо, следя за ним  и перехватывая его левой рукой , 5-8- то же левой рукой (6раз)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thelib.ru/books/00/15/75/00157527/i_00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8" y="2972458"/>
            <a:ext cx="5250543" cy="29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4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02714" cy="16959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 – лежа на спине, мяч в обеих руках за головой. 1-2- поднять вверх правую прямую ногу, коснутся мячом носка правой ноги; 3-4- вернутся в исходное положение. Тоже к левой ноге (5-6 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uhlib.ru/zdorove/stroinost_s_detstva_kak_podarit_svoemu_rebenku_krasivuyu_figuru/i_168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24" y="3000888"/>
            <a:ext cx="7020889" cy="367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0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22029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6.И.п – основная стойка, мяч к в правой руке. 1- руки в стороны, правую (левую) ногу отвести назад на носок; 2- вернутся в исходное положение (5-6раз)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6570" y="2267743"/>
            <a:ext cx="6458857" cy="374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3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54371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20314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метание мяча в горизонтальную цель правой и левой рукой с расстояния 2 м (4-5раз)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07" y="3173185"/>
            <a:ext cx="6057900" cy="268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0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405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МБДОУ детский сад «Оленёнок»</vt:lpstr>
      <vt:lpstr>Задачи: -Повторить ходьбу с изменением темпа движения;  -развивать координацию движения при метании в цель;  -упражнять  в равновесии.</vt:lpstr>
      <vt:lpstr>Общеразвивающие упражнения с малым мячом</vt:lpstr>
      <vt:lpstr>2.И.п Основная стойка ноги врозь, мяч в правой руке. 1- наклон к правой ноге; 2-3- прокатить мяч вокруг ноги; 4- выпрямится, переложить мяч в левую руку. Тоже к левой ноге.</vt:lpstr>
      <vt:lpstr>3.И.п. Основная стойка мяч в правой руке. 1-2- присесть, руки прямые, вперед , мяч передать в левую руку; 3-4 – вернутся в исходное положение, мяч в левой руке (5-6 раз)</vt:lpstr>
      <vt:lpstr>4.И.п Стойка в упоре на коленях , мяч в правой руке . 1-4- прокатить мяч вокруг себя вправо, следя за ним  и перехватывая его левой рукой , 5-8- то же левой рукой (6раз)</vt:lpstr>
      <vt:lpstr>5.И.п – лежа на спине, мяч в обеих руках за головой. 1-2- поднять вверх правую прямую ногу, коснутся мячом носка правой ноги; 3-4- вернутся в исходное положение. Тоже к левой ноге (5-6 раз)</vt:lpstr>
      <vt:lpstr>6.И.п – основная стойка, мяч к в правой руке. 1- руки в стороны, правую (левую) ногу отвести назад на носок; 2- вернутся в исходное положение (5-6раз)</vt:lpstr>
      <vt:lpstr>Основные виды движения</vt:lpstr>
      <vt:lpstr>2. Лазание – подлезание под дугу прямо и боком в группировке, не касаясь руками пола (3-4раза)</vt:lpstr>
      <vt:lpstr>3. Равновесие – ходьба с перешагиванием через набивные мячи, руки на пояс, голову и спину держать  прямо (2-3раза) </vt:lpstr>
      <vt:lpstr>Игра малой подвижности «Мышеловка»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Разучивать поворот по сигналу воспитателя во время ходьбы в колоне по одному: повторить бег с преодолением препятствий: упражнять в прыжках  с высоты; развивать координацию движения при перебрасывание мяча.</dc:title>
  <dc:creator>anshakov9797@mail.ru</dc:creator>
  <cp:lastModifiedBy>anshakov9797@mail.ru</cp:lastModifiedBy>
  <cp:revision>34</cp:revision>
  <dcterms:created xsi:type="dcterms:W3CDTF">2020-10-13T10:15:52Z</dcterms:created>
  <dcterms:modified xsi:type="dcterms:W3CDTF">2021-03-05T06:17:44Z</dcterms:modified>
</cp:coreProperties>
</file>