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6" r:id="rId3"/>
    <p:sldId id="257" r:id="rId4"/>
    <p:sldId id="258" r:id="rId5"/>
    <p:sldId id="259" r:id="rId6"/>
    <p:sldId id="260" r:id="rId7"/>
    <p:sldId id="261" r:id="rId8"/>
    <p:sldId id="267" r:id="rId9"/>
    <p:sldId id="262" r:id="rId10"/>
    <p:sldId id="263" r:id="rId11"/>
    <p:sldId id="264" r:id="rId12"/>
    <p:sldId id="265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2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D1213-4923-4985-B93D-BC50A724EF79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EEBE3-67FC-46BD-8BB2-34F095D1B7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9091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D1213-4923-4985-B93D-BC50A724EF79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EEBE3-67FC-46BD-8BB2-34F095D1B7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2558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D1213-4923-4985-B93D-BC50A724EF79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EEBE3-67FC-46BD-8BB2-34F095D1B7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3692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D1213-4923-4985-B93D-BC50A724EF79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EEBE3-67FC-46BD-8BB2-34F095D1B7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70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D1213-4923-4985-B93D-BC50A724EF79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EEBE3-67FC-46BD-8BB2-34F095D1B7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9669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D1213-4923-4985-B93D-BC50A724EF79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EEBE3-67FC-46BD-8BB2-34F095D1B7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1629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D1213-4923-4985-B93D-BC50A724EF79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EEBE3-67FC-46BD-8BB2-34F095D1B7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939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D1213-4923-4985-B93D-BC50A724EF79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EEBE3-67FC-46BD-8BB2-34F095D1B7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478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D1213-4923-4985-B93D-BC50A724EF79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EEBE3-67FC-46BD-8BB2-34F095D1B7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9229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D1213-4923-4985-B93D-BC50A724EF79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EEBE3-67FC-46BD-8BB2-34F095D1B7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29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D1213-4923-4985-B93D-BC50A724EF79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EEBE3-67FC-46BD-8BB2-34F095D1B7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897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3D1213-4923-4985-B93D-BC50A724EF79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BEEBE3-67FC-46BD-8BB2-34F095D1B7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5759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595086"/>
            <a:ext cx="9144000" cy="507999"/>
          </a:xfrm>
        </p:spPr>
        <p:txBody>
          <a:bodyPr>
            <a:normAutofit/>
          </a:bodyPr>
          <a:lstStyle/>
          <a:p>
            <a:pPr algn="l"/>
            <a:r>
              <a:rPr lang="ru-RU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МБДОУ детский сад «Оленёнок»</a:t>
            </a:r>
            <a:endParaRPr lang="ru-RU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1886" y="1233715"/>
            <a:ext cx="7953828" cy="5442856"/>
          </a:xfrm>
        </p:spPr>
        <p:txBody>
          <a:bodyPr>
            <a:normAutofit lnSpcReduction="10000"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Физкультурное занятие для детей старших групп</a:t>
            </a:r>
          </a:p>
          <a:p>
            <a:endParaRPr lang="ru-RU" sz="4000" dirty="0" smtClean="0"/>
          </a:p>
          <a:p>
            <a:r>
              <a:rPr lang="ru-RU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«Капельки </a:t>
            </a:r>
          </a:p>
          <a:p>
            <a:r>
              <a:rPr lang="ru-RU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Неваляшки»</a:t>
            </a:r>
            <a:endParaRPr lang="ru-RU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000" dirty="0" smtClean="0"/>
          </a:p>
          <a:p>
            <a:pPr algn="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Инструктор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физическому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воспитанию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Аншаков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В.А. </a:t>
            </a:r>
          </a:p>
          <a:p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2096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77671"/>
            <a:ext cx="7050206" cy="1213017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Прыжки через бруски (6-8 шт., высота бруска до 10см) без паузы (2-3раза)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95605" y="1852921"/>
            <a:ext cx="729280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192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970486" cy="1325563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Бросание мячей в корзину (кольцо) с расстояния 2 м двумя руками из-за головы (5-6раз)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9704" t="27674" r="958" b="15556"/>
          <a:stretch/>
        </p:blipFill>
        <p:spPr>
          <a:xfrm>
            <a:off x="2487819" y="2402006"/>
            <a:ext cx="4336062" cy="372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9039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971971" cy="1325563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Охотники </a:t>
            </a:r>
            <a:r>
              <a:rPr lang="ru-RU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зайцы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111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2758" y="0"/>
            <a:ext cx="12424758" cy="697441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85372" y="0"/>
            <a:ext cx="7010400" cy="1959428"/>
          </a:xfrm>
        </p:spPr>
        <p:txBody>
          <a:bodyPr>
            <a:noAutofit/>
          </a:bodyPr>
          <a:lstStyle/>
          <a:p>
            <a:pPr algn="l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-Упражнять детей в ходьбе и беге в рассыпную;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-в беге продолжительностью до 1минуты;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-в сохранении устойчивого равновесия при ходьбе на повышенной опоре;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-повторить упражнения в прыжках и забрасывании мяча в корзину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86971" y="1959428"/>
            <a:ext cx="7460343" cy="4717143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Ход проведения.</a:t>
            </a:r>
          </a:p>
          <a:p>
            <a:pPr algn="l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Вводная часть: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Ходьба в колоне по одному. На сигнал воспитателя ходьба и бег врассыпную; бег продолжительностью до 1 минуты в умеренном темпе. С изменением направления; ходьба в колоне по одному</a:t>
            </a:r>
          </a:p>
          <a:p>
            <a:pPr algn="l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часть:</a:t>
            </a:r>
          </a:p>
          <a:p>
            <a:pPr algn="l">
              <a:lnSpc>
                <a:spcPct val="100000"/>
              </a:lnSpc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Общеразвивающие упражнения /ОРУ/.</a:t>
            </a:r>
          </a:p>
          <a:p>
            <a:pPr algn="l">
              <a:lnSpc>
                <a:spcPct val="100000"/>
              </a:lnSpc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виды движения /ОВД/</a:t>
            </a:r>
          </a:p>
          <a:p>
            <a:pPr algn="l">
              <a:lnSpc>
                <a:spcPct val="100000"/>
              </a:lnSpc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Подвижная игра</a:t>
            </a:r>
          </a:p>
          <a:p>
            <a:pPr algn="l">
              <a:lnSpc>
                <a:spcPct val="100000"/>
              </a:lnSpc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Заключительная часть:</a:t>
            </a:r>
          </a:p>
          <a:p>
            <a:pPr algn="l">
              <a:lnSpc>
                <a:spcPct val="100000"/>
              </a:lnSpc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Рефлексия: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225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7928429" cy="53929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ОРУ с гимнастической палкой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030514"/>
            <a:ext cx="7694839" cy="5146449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1.И.п- основная стойка, палка вниз, хват на ширине плеч. 1- палка вверх, правую ногу отвести назад на носок; 2- вернуться в исходное положение. То же левой ногой.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5706" y="3255055"/>
            <a:ext cx="4286250" cy="304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9222" y="3255056"/>
            <a:ext cx="2487384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363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66931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88686"/>
            <a:ext cx="7188200" cy="1502002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2.И.п- основная стойка, палка вниз. 1-2- присесть, палку вынести вперед, руки прямые; 3-4- исходное положение.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58603" y="2414710"/>
            <a:ext cx="3167797" cy="35305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r="55307"/>
          <a:stretch/>
        </p:blipFill>
        <p:spPr>
          <a:xfrm>
            <a:off x="1965278" y="2419557"/>
            <a:ext cx="2483892" cy="352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1338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246257" cy="1325563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3.И.п- стойка ноги на ширине плеч, палка на лопатках, хват сверху; 1- поворот туловища вправо; 2- исходное положение. То же влево.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84493" y="2236143"/>
            <a:ext cx="5753669" cy="407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814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912429" cy="1325563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4.И.п-сидя ноги врозь, палка на бедрах. 1- палка вверх; 2-наклон вперед к правой ноге. Коснуться носка; 3- выпрямиться  палку вверх; 4- исходное положение. То же к левой ноге.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40646" y="2977804"/>
            <a:ext cx="5907536" cy="259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1458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926943" cy="1325563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5.И.п- основная стойка палка вниз. 1- шаг в право. Палку вверх; 2- исходное положение. То же влево.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r="53423"/>
          <a:stretch/>
        </p:blipFill>
        <p:spPr>
          <a:xfrm>
            <a:off x="1116628" y="3429297"/>
            <a:ext cx="3837509" cy="1885950"/>
          </a:xfrm>
          <a:prstGeom prst="rect">
            <a:avLst/>
          </a:prstGeom>
        </p:spPr>
      </p:pic>
      <p:sp>
        <p:nvSpPr>
          <p:cNvPr id="9" name="Объект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59065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970486" cy="1325563"/>
          </a:xfrm>
        </p:spPr>
        <p:txBody>
          <a:bodyPr>
            <a:normAutofit fontScale="90000"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И.п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основная стойка, палка на плечах хват сверху. 1- прыжком ноги врозь; 2- прыжком ноги вместе. Выполняется под счет воспитателя 1-8. Повторить 2-3 раза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57366" y="2056110"/>
            <a:ext cx="3395766" cy="40298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r="62063"/>
          <a:stretch/>
        </p:blipFill>
        <p:spPr>
          <a:xfrm>
            <a:off x="5010015" y="2056111"/>
            <a:ext cx="1963991" cy="402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3212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34761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виды движения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899886"/>
            <a:ext cx="8229600" cy="5277077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Ходьба по гимнастической скамейке (ширина 20 см, высота 30см), руки в стороны (2-3 раза)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2233" y="2860344"/>
            <a:ext cx="382905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54054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504</TotalTime>
  <Words>325</Words>
  <Application>Microsoft Office PowerPoint</Application>
  <PresentationFormat>Широкоэкранный</PresentationFormat>
  <Paragraphs>29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Тема Office</vt:lpstr>
      <vt:lpstr>                          МБДОУ детский сад «Оленёнок»</vt:lpstr>
      <vt:lpstr>                        Задачи: -Упражнять детей в ходьбе и беге в рассыпную; -в беге продолжительностью до 1минуты; -в сохранении устойчивого равновесия при ходьбе на повышенной опоре; -повторить упражнения в прыжках и забрасывании мяча в корзину </vt:lpstr>
      <vt:lpstr>ОРУ с гимнастической палкой</vt:lpstr>
      <vt:lpstr>2.И.п- основная стойка, палка вниз. 1-2- присесть, палку вынести вперед, руки прямые; 3-4- исходное положение.</vt:lpstr>
      <vt:lpstr>3.И.п- стойка ноги на ширине плеч, палка на лопатках, хват сверху; 1- поворот туловища вправо; 2- исходное положение. То же влево.</vt:lpstr>
      <vt:lpstr>4.И.п-сидя ноги врозь, палка на бедрах. 1- палка вверх; 2-наклон вперед к правой ноге. Коснуться носка; 3- выпрямиться  палку вверх; 4- исходное положение. То же к левой ноге.</vt:lpstr>
      <vt:lpstr>5.И.п- основная стойка палка вниз. 1- шаг в право. Палку вверх; 2- исходное положение. То же влево.</vt:lpstr>
      <vt:lpstr>6.И.п- основная стойка, палка на плечах хват сверху. 1- прыжком ноги врозь; 2- прыжком ноги вместе. Выполняется под счет воспитателя 1-8. Повторить 2-3 раза</vt:lpstr>
      <vt:lpstr>Основные виды движения</vt:lpstr>
      <vt:lpstr>2. Прыжки через бруски (6-8 шт., высота бруска до 10см) без паузы (2-3раза)</vt:lpstr>
      <vt:lpstr>3. Бросание мячей в корзину (кольцо) с расстояния 2 м двумя руками из-за головы (5-6раз)</vt:lpstr>
      <vt:lpstr>Охотники и зайцы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Разучивать поворот по сигналу воспитателя во время ходьбы в колоне по одному: повторить бег с преодолением препятствий: упражнять в прыжках  с высоты; развивать координацию движения при перебрасывание мяча.</dc:title>
  <dc:creator>anshakov9797@mail.ru</dc:creator>
  <cp:lastModifiedBy>anshakov9797@mail.ru</cp:lastModifiedBy>
  <cp:revision>38</cp:revision>
  <dcterms:created xsi:type="dcterms:W3CDTF">2020-10-13T10:15:52Z</dcterms:created>
  <dcterms:modified xsi:type="dcterms:W3CDTF">2021-02-04T06:32:50Z</dcterms:modified>
</cp:coreProperties>
</file>