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10798-708C-488E-AF68-E18BF9CBB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53DF68-4659-4C07-8897-B1E18E188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A30628-9F7D-43A3-9BB3-3A4E62B69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D19B-276F-478D-A1A3-F6A5949A5781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941519-6E0E-4001-AFDB-F1C495B7E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1148E8-C265-4DC3-A462-5E1737C80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9879-4509-4E33-A06E-6F336643A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6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AA818C-B0F8-430A-BA26-1CC991D2E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A6DF77-5583-460C-A80F-996AFBA26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35B29-BB8A-4F17-B754-4C0F33100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D19B-276F-478D-A1A3-F6A5949A5781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A3935D-B4E3-4F41-BC71-9B8FC932F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269B65-FA81-4EB3-A6AB-1EDCD4E2D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9879-4509-4E33-A06E-6F336643A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90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BB8D96F-BC27-4D9A-B66D-29A6A7D2C1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E6634F-0B1F-4D33-BA53-0B77005C5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156BFB-9FA7-4FB0-BAD7-80211F128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D19B-276F-478D-A1A3-F6A5949A5781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FE2A0E-28E3-488C-9207-172F47BF4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ACC953-4D00-4675-936A-ED809356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9879-4509-4E33-A06E-6F336643A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66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612EB-5BDC-41E7-ADA8-CFA0DFD81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FE4CF9-D83D-40CE-95F8-776AB7A58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A184A2-46B2-4326-9AC2-E630271D0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D19B-276F-478D-A1A3-F6A5949A5781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F20C64-074B-4534-A9C4-5647D5E1F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EA9D09-1485-40F0-8A90-D17632204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9879-4509-4E33-A06E-6F336643A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46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4A2CD-F268-4BB0-8B1E-275DF3ECF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865944-0151-42FF-952F-7CCDFADBB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717B3D-C11D-4BFC-A3C8-96F5B707F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D19B-276F-478D-A1A3-F6A5949A5781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F87454-7F98-45A3-96E5-6DC58EAC4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2CB781-215C-4867-B6EA-8B20A44F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9879-4509-4E33-A06E-6F336643A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57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486E97-D888-4627-8D03-2B9ECF4B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B9CBF7-11AF-4AB8-87E6-CA365A0CE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65234E-38DA-4F8C-9969-6DCEA7A7C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BADC1C-BA02-4AB2-B0B2-BBF15D5E0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D19B-276F-478D-A1A3-F6A5949A5781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157BEE-604C-43D5-936F-9A3E9A702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794E96-6EBF-49E7-AD82-4E0CD3F94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9879-4509-4E33-A06E-6F336643A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315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21D1D9-5120-4E21-83CF-26CBEBEAB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80162E-3C45-46D8-B9D8-A8161D5D0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F4F2DA-1FC5-4266-8317-4F484DD0E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42DF7B8-2385-4D79-9E5D-BDDF7A9BE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F7CD883-D928-46D2-9365-45908C209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1C1A9F-E421-434F-9748-E50F07DFC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D19B-276F-478D-A1A3-F6A5949A5781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BAA1A76-149D-4330-AB21-350F50AAB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038F854-068D-439C-B8A9-B7CDA70DE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9879-4509-4E33-A06E-6F336643A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292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D98BE-77DB-4B6D-BECA-674DC896C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0C752DC-F999-46F0-A817-61E2E67D3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D19B-276F-478D-A1A3-F6A5949A5781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8DD19B-432E-48E4-93BD-3B5E885BF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CEDA8C-5AAF-4C73-837F-F665375E6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9879-4509-4E33-A06E-6F336643A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562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1ED274F-4689-4EB9-ACF3-C1914091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D19B-276F-478D-A1A3-F6A5949A5781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3A3FC46-E8CF-4D2D-B3D2-1717CDD02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1E7159-EF23-49C7-9006-DEC3F3F08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9879-4509-4E33-A06E-6F336643A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112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44A227-96AE-4E5A-A1D5-702C1B618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5AD965-BDE1-4B6E-9F81-1B486B45F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6E7274-D4D5-4A31-8D89-E11E080AA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F7DFEC-3B0E-4A70-83B5-2C8006551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D19B-276F-478D-A1A3-F6A5949A5781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CC5DE5-2A90-4864-8728-2C29489A8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3A4975-9390-49D6-AF7A-410BAAB80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9879-4509-4E33-A06E-6F336643A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987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66955-22E0-45DD-88FC-AE57CD67E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1B63032-E484-4A74-9249-A2B705BB1B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414A0C-3F3B-4F68-98F5-180F8CF47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9F31A6-0C6D-4225-A053-187FA6139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D19B-276F-478D-A1A3-F6A5949A5781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8AE47B-0963-40CD-8FCD-86CE6D3A5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00D045-21D9-46B4-99DB-357D2F6F8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9879-4509-4E33-A06E-6F336643A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20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0798D7-3D5D-4FA1-8301-5FE03EAB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589AC6-9B85-4134-A1D9-FD8B80780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57143B-3032-4D49-9CF0-E8334226EA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ED19B-276F-478D-A1A3-F6A5949A5781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5A1F9F-7D55-435A-96F6-2004153C2B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539016-BE0E-4A86-A863-C91FB10FA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49879-4509-4E33-A06E-6F336643A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5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10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3DA1C0-83B7-4BDE-9C52-4FDEABA24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95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8C0392-3D00-42C6-B348-4E9602687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4167" y1="44861" x2="44167" y2="44861"/>
                        <a14:foregroundMark x1="92396" y1="43611" x2="92396" y2="43611"/>
                        <a14:foregroundMark x1="88438" y1="43611" x2="88438" y2="43611"/>
                        <a14:foregroundMark x1="85833" y1="50139" x2="85833" y2="50139"/>
                        <a14:foregroundMark x1="71771" y1="40000" x2="71771" y2="40000"/>
                        <a14:foregroundMark x1="80208" y1="53750" x2="80208" y2="53750"/>
                        <a14:foregroundMark x1="87188" y1="60694" x2="87188" y2="60694"/>
                        <a14:foregroundMark x1="85104" y1="67083" x2="85104" y2="67083"/>
                        <a14:foregroundMark x1="72188" y1="46389" x2="72188" y2="46389"/>
                        <a14:foregroundMark x1="69688" y1="48194" x2="69688" y2="48194"/>
                        <a14:foregroundMark x1="76146" y1="35556" x2="76146" y2="35556"/>
                        <a14:foregroundMark x1="72813" y1="31389" x2="72813" y2="31389"/>
                        <a14:foregroundMark x1="70313" y1="42778" x2="70313" y2="4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9839"/>
          <a:stretch/>
        </p:blipFill>
        <p:spPr>
          <a:xfrm>
            <a:off x="0" y="0"/>
            <a:ext cx="541383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2CBE81-99EB-46D0-811A-1B92C3E73F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324"/>
          <a:stretch/>
        </p:blipFill>
        <p:spPr>
          <a:xfrm>
            <a:off x="8461830" y="0"/>
            <a:ext cx="3569934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2EC5BF-AFD0-4FD4-A9CA-93F694231D79}"/>
              </a:ext>
            </a:extLst>
          </p:cNvPr>
          <p:cNvSpPr txBox="1"/>
          <p:nvPr/>
        </p:nvSpPr>
        <p:spPr>
          <a:xfrm>
            <a:off x="1959429" y="218228"/>
            <a:ext cx="111609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детский сад «Олененок»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8BB4BF-D529-42AD-9EBB-F525C7E36FB3}"/>
              </a:ext>
            </a:extLst>
          </p:cNvPr>
          <p:cNvSpPr txBox="1"/>
          <p:nvPr/>
        </p:nvSpPr>
        <p:spPr>
          <a:xfrm>
            <a:off x="4321781" y="1424057"/>
            <a:ext cx="77663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Занятие по физической культуре для детей старшей группы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9CB9BE-DAE4-483E-9163-F55A311A8441}"/>
              </a:ext>
            </a:extLst>
          </p:cNvPr>
          <p:cNvSpPr txBox="1"/>
          <p:nvPr/>
        </p:nvSpPr>
        <p:spPr>
          <a:xfrm>
            <a:off x="6146955" y="4038452"/>
            <a:ext cx="43470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Подготовила: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Быкова Э.В.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5CC5BE-7528-4EDB-BB14-1383C8DFE9CE}"/>
              </a:ext>
            </a:extLst>
          </p:cNvPr>
          <p:cNvSpPr txBox="1"/>
          <p:nvPr/>
        </p:nvSpPr>
        <p:spPr>
          <a:xfrm>
            <a:off x="4188324" y="3069809"/>
            <a:ext cx="5100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«Пожарные на учении»</a:t>
            </a:r>
          </a:p>
        </p:txBody>
      </p:sp>
    </p:spTree>
    <p:extLst>
      <p:ext uri="{BB962C8B-B14F-4D97-AF65-F5344CB8AC3E}">
        <p14:creationId xmlns:p14="http://schemas.microsoft.com/office/powerpoint/2010/main" val="3122600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A441D6-30AA-41F6-AC1C-4DB2FCAE5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8695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3DB3BF-4ED2-47B9-A92E-5DC011319C99}"/>
              </a:ext>
            </a:extLst>
          </p:cNvPr>
          <p:cNvSpPr txBox="1"/>
          <p:nvPr/>
        </p:nvSpPr>
        <p:spPr>
          <a:xfrm>
            <a:off x="1166509" y="1257905"/>
            <a:ext cx="91875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Равновесие — ходьба по гимнастической скамейке, перекладывая малый мяч из правой руки в левую перед собой и за спиной (2—З раза).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B79065-30DA-4282-8C5A-1D66B073C344}"/>
              </a:ext>
            </a:extLst>
          </p:cNvPr>
          <p:cNvSpPr txBox="1"/>
          <p:nvPr/>
        </p:nvSpPr>
        <p:spPr>
          <a:xfrm>
            <a:off x="3283977" y="357127"/>
            <a:ext cx="5740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виды движений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932F23-7CED-44F5-8BBB-6EF9776348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6667" l="928" r="100000"/>
                    </a14:imgEffect>
                  </a14:imgLayer>
                </a14:imgProps>
              </a:ext>
            </a:extLst>
          </a:blip>
          <a:srcRect t="13594"/>
          <a:stretch/>
        </p:blipFill>
        <p:spPr>
          <a:xfrm>
            <a:off x="3478819" y="5099471"/>
            <a:ext cx="4105275" cy="98762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5711BD8-078E-4D07-98E5-7A300E479B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40" b="96788" l="9968" r="9324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0326" y="2805506"/>
            <a:ext cx="1896020" cy="284707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C191D96-2F7E-4653-80DE-0E3C75AF57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71" b="98498" l="9932" r="8972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0127" y="2668505"/>
            <a:ext cx="1780186" cy="284098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8BC5513-2652-472B-A6DD-6A20A5D6CB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7676" y="30589"/>
            <a:ext cx="2083314" cy="263791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6259F9A-D7C2-4FA1-9CCA-D7BDC51866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96673" y="1852385"/>
            <a:ext cx="2395772" cy="460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46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A441D6-30AA-41F6-AC1C-4DB2FCAE5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8695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3DB3BF-4ED2-47B9-A92E-5DC011319C99}"/>
              </a:ext>
            </a:extLst>
          </p:cNvPr>
          <p:cNvSpPr txBox="1"/>
          <p:nvPr/>
        </p:nvSpPr>
        <p:spPr>
          <a:xfrm>
            <a:off x="1502229" y="1348686"/>
            <a:ext cx="91875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Прыжки на правой и левой ноге между кеглями, поставленными в одну линию (расстояние 5 м), вначале на одной ноге, затем на другой (2—3 раза).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B79065-30DA-4282-8C5A-1D66B073C344}"/>
              </a:ext>
            </a:extLst>
          </p:cNvPr>
          <p:cNvSpPr txBox="1"/>
          <p:nvPr/>
        </p:nvSpPr>
        <p:spPr>
          <a:xfrm>
            <a:off x="2625977" y="359984"/>
            <a:ext cx="5740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виды движений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AB686D-E39E-4542-AB69-FF3FFFAC2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21" b="99070" l="0" r="99455">
                        <a14:foregroundMark x1="15818" y1="19070" x2="15818" y2="19070"/>
                        <a14:foregroundMark x1="39818" y1="23721" x2="39818" y2="23721"/>
                        <a14:foregroundMark x1="40545" y1="38605" x2="40545" y2="38605"/>
                        <a14:foregroundMark x1="29091" y1="60465" x2="29091" y2="60465"/>
                        <a14:foregroundMark x1="50909" y1="50233" x2="50909" y2="50233"/>
                        <a14:foregroundMark x1="51818" y1="56279" x2="51818" y2="56279"/>
                        <a14:foregroundMark x1="45091" y1="28837" x2="45091" y2="28837"/>
                        <a14:foregroundMark x1="87818" y1="11628" x2="87818" y2="11628"/>
                        <a14:foregroundMark x1="73273" y1="56279" x2="73273" y2="56279"/>
                        <a14:foregroundMark x1="95091" y1="53023" x2="95091" y2="53023"/>
                        <a14:foregroundMark x1="7273" y1="68372" x2="7273" y2="68372"/>
                        <a14:foregroundMark x1="27091" y1="90698" x2="27091" y2="90698"/>
                        <a14:foregroundMark x1="36909" y1="80465" x2="36909" y2="80465"/>
                        <a14:foregroundMark x1="61091" y1="72558" x2="61091" y2="72558"/>
                        <a14:foregroundMark x1="91818" y1="60000" x2="91818" y2="60000"/>
                        <a14:foregroundMark x1="84727" y1="68372" x2="84727" y2="68372"/>
                        <a14:foregroundMark x1="78909" y1="80000" x2="78909" y2="8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8399" y="2891386"/>
            <a:ext cx="6444343" cy="25191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616287-FB97-4E62-BB67-98078A0FCD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12" y="-7088"/>
            <a:ext cx="2141465" cy="27115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A8A7E9-BA77-49E5-8C31-DE155E035C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4230" y="2586957"/>
            <a:ext cx="1974454" cy="379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57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A441D6-30AA-41F6-AC1C-4DB2FCAE5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8695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3DB3BF-4ED2-47B9-A92E-5DC011319C99}"/>
              </a:ext>
            </a:extLst>
          </p:cNvPr>
          <p:cNvSpPr txBox="1"/>
          <p:nvPr/>
        </p:nvSpPr>
        <p:spPr>
          <a:xfrm>
            <a:off x="1502228" y="1548015"/>
            <a:ext cx="91875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Перебрасывание мяча двумя руками снизу, ноги на ширине плеч (стоя в шеренгах на расстоянии З м). Повторить 8—10 раз.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B79065-30DA-4282-8C5A-1D66B073C344}"/>
              </a:ext>
            </a:extLst>
          </p:cNvPr>
          <p:cNvSpPr txBox="1"/>
          <p:nvPr/>
        </p:nvSpPr>
        <p:spPr>
          <a:xfrm>
            <a:off x="2625977" y="359984"/>
            <a:ext cx="5740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виды движений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E40584-6939-40B1-8D22-8CFAEB8A55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50" t="17778" r="18096" b="44127"/>
          <a:stretch/>
        </p:blipFill>
        <p:spPr>
          <a:xfrm>
            <a:off x="2902302" y="2928626"/>
            <a:ext cx="6387395" cy="26125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78990F-6F73-49B8-B713-F25582F88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1765" y="2471399"/>
            <a:ext cx="2034593" cy="390947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555D3CB-5278-4042-B239-CB94672E56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099" y="184773"/>
            <a:ext cx="1920597" cy="24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94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A441D6-30AA-41F6-AC1C-4DB2FCAE55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8695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3DB3BF-4ED2-47B9-A92E-5DC011319C99}"/>
              </a:ext>
            </a:extLst>
          </p:cNvPr>
          <p:cNvSpPr txBox="1"/>
          <p:nvPr/>
        </p:nvSpPr>
        <p:spPr>
          <a:xfrm>
            <a:off x="573654" y="920621"/>
            <a:ext cx="644264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Дети строятся в три-четыре колонны лицом к гимнастической стенке — это пожарные.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Первые в колоннах стоят перед чертой (исходная линия) на расстоянии 4—5 м от гимнастической стенки. На каждом пролете гимнастической стенки на одинаковой высоте (на рейке) подвешиваются колокольчики. По сигналу взрослого (удар в бубен или на слово </a:t>
            </a: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«Марш!»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дети, стоящие в колоннах первыми, бегут к гимнастической стенке, взбираются по ней, звонят в колокольчик, спускаются вниз, затем возвращаются к своей колонне и встают в ее конец. Воспитатель отмечает того, кто быстрее всех выполнил задание.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 проведении данной игры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осуществляет страховку детей.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B79065-30DA-4282-8C5A-1D66B073C344}"/>
              </a:ext>
            </a:extLst>
          </p:cNvPr>
          <p:cNvSpPr txBox="1"/>
          <p:nvPr/>
        </p:nvSpPr>
        <p:spPr>
          <a:xfrm>
            <a:off x="1987348" y="230792"/>
            <a:ext cx="8703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Подвижная игра «Пожарные на учении»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C77851-8AA9-443F-AD2A-2A5EC00F14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6296" y="1107915"/>
            <a:ext cx="4400550" cy="32385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CC4FD1-487C-49CA-B7D1-C70D5A11E7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3201" y="4346415"/>
            <a:ext cx="1727200" cy="2187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7888B4F-5F4D-4D28-89EA-F9EA22AA5F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6571" y="3986103"/>
            <a:ext cx="1494611" cy="2871897"/>
          </a:xfrm>
          <a:prstGeom prst="rect">
            <a:avLst/>
          </a:prstGeom>
        </p:spPr>
      </p:pic>
      <p:pic>
        <p:nvPicPr>
          <p:cNvPr id="12" name="веселая песенка для игр">
            <a:hlinkClick r:id="" action="ppaction://media"/>
            <a:extLst>
              <a:ext uri="{FF2B5EF4-FFF2-40B4-BE49-F238E27FC236}">
                <a16:creationId xmlns:a16="http://schemas.microsoft.com/office/drawing/2014/main" id="{A55CBF4F-CC8E-4C82-8139-8BE4ECF4B2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98686" y="54220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0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A441D6-30AA-41F6-AC1C-4DB2FCAE5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8695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3DB3BF-4ED2-47B9-A92E-5DC011319C99}"/>
              </a:ext>
            </a:extLst>
          </p:cNvPr>
          <p:cNvSpPr txBox="1"/>
          <p:nvPr/>
        </p:nvSpPr>
        <p:spPr>
          <a:xfrm>
            <a:off x="1778000" y="1763513"/>
            <a:ext cx="918754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продолжать отрабатывать навык ходьбы с высоким подниманием колен, бег врассыпную;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разучить перекладывание малого мяча из одной руки в другую во время ходьбы по гимнастической скамейке;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развивать ловкость и координацию движений;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упражнять в прыжках и перебрасывании мяча в шеренгах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B79065-30DA-4282-8C5A-1D66B073C344}"/>
              </a:ext>
            </a:extLst>
          </p:cNvPr>
          <p:cNvSpPr txBox="1"/>
          <p:nvPr/>
        </p:nvSpPr>
        <p:spPr>
          <a:xfrm>
            <a:off x="5048002" y="636055"/>
            <a:ext cx="1791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047E086-F2AE-4675-9DB4-C9D3F712C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2629" y="2008473"/>
            <a:ext cx="2526066" cy="48495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95EBC20-3358-4128-81D4-A2E9EE193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93" y="0"/>
            <a:ext cx="2279178" cy="28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25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A441D6-30AA-41F6-AC1C-4DB2FCAE5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8695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3DB3BF-4ED2-47B9-A92E-5DC011319C99}"/>
              </a:ext>
            </a:extLst>
          </p:cNvPr>
          <p:cNvSpPr txBox="1"/>
          <p:nvPr/>
        </p:nvSpPr>
        <p:spPr>
          <a:xfrm>
            <a:off x="1778000" y="1763513"/>
            <a:ext cx="91875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И. п.: основная стойка, мяч в правой руке. 1—2— руки в стороны, вверх, переложить мяч в левую руку; 3—4-— опустить руки вниз, вернуться в исходное положение. То же левой рукой (5—7 раз).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B79065-30DA-4282-8C5A-1D66B073C344}"/>
              </a:ext>
            </a:extLst>
          </p:cNvPr>
          <p:cNvSpPr txBox="1"/>
          <p:nvPr/>
        </p:nvSpPr>
        <p:spPr>
          <a:xfrm>
            <a:off x="2625977" y="359984"/>
            <a:ext cx="70567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малым мячом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4D64DF-EDD1-4CA7-BA9B-594F39050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70" y="2996853"/>
            <a:ext cx="1632857" cy="32948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CA91DB-3874-4CCF-A10A-8AAFAA751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283" y="18421"/>
            <a:ext cx="2272000" cy="28768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94DBE6-DF0B-41CB-A764-87B922BDD2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9830" y="2647697"/>
            <a:ext cx="2146961" cy="412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85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A441D6-30AA-41F6-AC1C-4DB2FCAE5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8695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3DB3BF-4ED2-47B9-A92E-5DC011319C99}"/>
              </a:ext>
            </a:extLst>
          </p:cNvPr>
          <p:cNvSpPr txBox="1"/>
          <p:nvPr/>
        </p:nvSpPr>
        <p:spPr>
          <a:xfrm>
            <a:off x="2213429" y="1585982"/>
            <a:ext cx="91875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И. п.: ноги на ширине ступни, мяч в правой руке. 1—2— поднять правую согнутую ногу, переложить под ней мяч в левую руку; 3—4— вернуться в исходное положение. Так же переложить мяч в правую руку (6 раз).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B79065-30DA-4282-8C5A-1D66B073C344}"/>
              </a:ext>
            </a:extLst>
          </p:cNvPr>
          <p:cNvSpPr txBox="1"/>
          <p:nvPr/>
        </p:nvSpPr>
        <p:spPr>
          <a:xfrm>
            <a:off x="2625977" y="359984"/>
            <a:ext cx="70567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малым мячом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2F08E29-3EF5-40BE-956E-B521A7DD89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2" t="29841" r="74884" b="44127"/>
          <a:stretch/>
        </p:blipFill>
        <p:spPr>
          <a:xfrm>
            <a:off x="3660424" y="3486058"/>
            <a:ext cx="3735224" cy="24969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58BF82-BA8D-462A-B11A-1483EE90E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87" y="140118"/>
            <a:ext cx="2159700" cy="27346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3C7514-B075-4CD1-97C4-141364158A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969"/>
          <a:stretch/>
        </p:blipFill>
        <p:spPr>
          <a:xfrm>
            <a:off x="9423213" y="2874754"/>
            <a:ext cx="2656626" cy="398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95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A441D6-30AA-41F6-AC1C-4DB2FCAE5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8695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3DB3BF-4ED2-47B9-A92E-5DC011319C99}"/>
              </a:ext>
            </a:extLst>
          </p:cNvPr>
          <p:cNvSpPr txBox="1"/>
          <p:nvPr/>
        </p:nvSpPr>
        <p:spPr>
          <a:xfrm>
            <a:off x="1778000" y="1763513"/>
            <a:ext cx="91875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И. п.: ноги на ширине ступни, мяч в правой руке. 1— присесть, руки вперед, переложить мяч в левую руку; 2— вернуться в исходное положение (5—6 раз).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B79065-30DA-4282-8C5A-1D66B073C344}"/>
              </a:ext>
            </a:extLst>
          </p:cNvPr>
          <p:cNvSpPr txBox="1"/>
          <p:nvPr/>
        </p:nvSpPr>
        <p:spPr>
          <a:xfrm>
            <a:off x="2625977" y="359984"/>
            <a:ext cx="70567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малым мячом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4E86B4-D2ED-4E05-8A04-0EF242C01F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71" t="50000" r="44819"/>
          <a:stretch/>
        </p:blipFill>
        <p:spPr>
          <a:xfrm>
            <a:off x="4253199" y="3167042"/>
            <a:ext cx="2090570" cy="30948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A1D6B8-288C-4440-8D0E-023FCC8B9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030" y="113749"/>
            <a:ext cx="2605827" cy="32995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035E41-968A-4BD6-9C1D-668AC1BC7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0694" y="1466326"/>
            <a:ext cx="2750970" cy="52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95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A441D6-30AA-41F6-AC1C-4DB2FCAE5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8695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3DB3BF-4ED2-47B9-A92E-5DC011319C99}"/>
              </a:ext>
            </a:extLst>
          </p:cNvPr>
          <p:cNvSpPr txBox="1"/>
          <p:nvPr/>
        </p:nvSpPr>
        <p:spPr>
          <a:xfrm>
            <a:off x="1778000" y="1763513"/>
            <a:ext cx="91875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И. п.: стоя на коленях, сидя на пятках, мяч в правой руке.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1—3- прокатить мяч вправо от себя (по прямой); 4—взять мяч, выпрямиться, переложить его в левую руку. То же влево (3-4 раза).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B79065-30DA-4282-8C5A-1D66B073C344}"/>
              </a:ext>
            </a:extLst>
          </p:cNvPr>
          <p:cNvSpPr txBox="1"/>
          <p:nvPr/>
        </p:nvSpPr>
        <p:spPr>
          <a:xfrm>
            <a:off x="2625977" y="359984"/>
            <a:ext cx="70567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малым мячом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0F1606D-907D-4AFD-8C40-EC1D7BD39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165" y="3176124"/>
            <a:ext cx="5148943" cy="241952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0731B0C-7F59-42B4-9FF5-0F457938D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93" y="221638"/>
            <a:ext cx="2256190" cy="285681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483F24E-AA3D-4BCE-BEC0-502E537D1D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5600" y="1560313"/>
            <a:ext cx="2693307" cy="517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47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A441D6-30AA-41F6-AC1C-4DB2FCAE5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8695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3DB3BF-4ED2-47B9-A92E-5DC011319C99}"/>
              </a:ext>
            </a:extLst>
          </p:cNvPr>
          <p:cNvSpPr txBox="1"/>
          <p:nvPr/>
        </p:nvSpPr>
        <p:spPr>
          <a:xfrm>
            <a:off x="1778000" y="1763513"/>
            <a:ext cx="91875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И. п.: сидя, ноги вместе прямые, мяч лежит на стопах ног, руки в упоре сзади. 1—2— поднять прямые ноги вверх, скатить мяч, поймать; З—4---- вернуться в исходное положение. Выполняется в среднем темпе (5—б раз).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B79065-30DA-4282-8C5A-1D66B073C344}"/>
              </a:ext>
            </a:extLst>
          </p:cNvPr>
          <p:cNvSpPr txBox="1"/>
          <p:nvPr/>
        </p:nvSpPr>
        <p:spPr>
          <a:xfrm>
            <a:off x="2625977" y="359984"/>
            <a:ext cx="70567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малым мячом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3E06F5-5540-48BF-B636-AD84E29AC6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119" t="45714" r="5189" b="46022"/>
          <a:stretch/>
        </p:blipFill>
        <p:spPr>
          <a:xfrm>
            <a:off x="2171649" y="3835206"/>
            <a:ext cx="3389086" cy="153876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B2E502B-AA75-4A83-8A85-28CE1DF210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11" t="71046" r="43694" b="1021"/>
          <a:stretch/>
        </p:blipFill>
        <p:spPr>
          <a:xfrm>
            <a:off x="6094321" y="3835206"/>
            <a:ext cx="3588396" cy="140788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3D52C05-043F-4000-91C8-2E1CABF923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745" y="279552"/>
            <a:ext cx="2022981" cy="256152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8733D0F-D8B3-45B7-A8A6-026196AB0B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2534" y="2055842"/>
            <a:ext cx="2311825" cy="444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81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A441D6-30AA-41F6-AC1C-4DB2FCAE5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8695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3DB3BF-4ED2-47B9-A92E-5DC011319C99}"/>
              </a:ext>
            </a:extLst>
          </p:cNvPr>
          <p:cNvSpPr txBox="1"/>
          <p:nvPr/>
        </p:nvSpPr>
        <p:spPr>
          <a:xfrm>
            <a:off x="1778000" y="1763513"/>
            <a:ext cx="91875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И. п.: основная стойка, мяч в обеих руках внизу. Подбросить мяч и поймать (2—3 раза).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B79065-30DA-4282-8C5A-1D66B073C344}"/>
              </a:ext>
            </a:extLst>
          </p:cNvPr>
          <p:cNvSpPr txBox="1"/>
          <p:nvPr/>
        </p:nvSpPr>
        <p:spPr>
          <a:xfrm>
            <a:off x="2625977" y="359984"/>
            <a:ext cx="70567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малым мячом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EDF1BC-6834-4E34-B2CA-4DBDF5B38B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180" t="56772" r="44364" b="24021"/>
          <a:stretch/>
        </p:blipFill>
        <p:spPr>
          <a:xfrm>
            <a:off x="4528457" y="2934215"/>
            <a:ext cx="1204686" cy="312357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8C3CFE-1D12-47B4-85B0-F3497F41A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89" y="250544"/>
            <a:ext cx="2068800" cy="26195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859DAC-9945-4300-A2FF-197FC483BD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4284" y="1920297"/>
            <a:ext cx="2330054" cy="447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5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A441D6-30AA-41F6-AC1C-4DB2FCAE5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8695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3DB3BF-4ED2-47B9-A92E-5DC011319C99}"/>
              </a:ext>
            </a:extLst>
          </p:cNvPr>
          <p:cNvSpPr txBox="1"/>
          <p:nvPr/>
        </p:nvSpPr>
        <p:spPr>
          <a:xfrm>
            <a:off x="1393371" y="1606482"/>
            <a:ext cx="91875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7. И. п.: основная стойка, мяч в правой руке. Прыжки на правой и левой ноге с поворотом вправо и влево на счет воспитателя 1—8 (3—5 раз).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B79065-30DA-4282-8C5A-1D66B073C344}"/>
              </a:ext>
            </a:extLst>
          </p:cNvPr>
          <p:cNvSpPr txBox="1"/>
          <p:nvPr/>
        </p:nvSpPr>
        <p:spPr>
          <a:xfrm>
            <a:off x="2625977" y="359984"/>
            <a:ext cx="70567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малым мячом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05A604-9FDA-4665-8403-017D11B4B3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56"/>
          <a:stretch/>
        </p:blipFill>
        <p:spPr>
          <a:xfrm>
            <a:off x="4258044" y="2852980"/>
            <a:ext cx="3533547" cy="3270256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28A549A4-6394-4CC4-AB34-AD4B4525E3B7}"/>
              </a:ext>
            </a:extLst>
          </p:cNvPr>
          <p:cNvSpPr/>
          <p:nvPr/>
        </p:nvSpPr>
        <p:spPr>
          <a:xfrm>
            <a:off x="5878285" y="3518097"/>
            <a:ext cx="217715" cy="2355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67997E-B23A-4C66-B801-87CDFB790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7661103" y="3729843"/>
            <a:ext cx="260977" cy="28158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4CBDA7-0783-4392-B49E-76209A61A3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734" y="0"/>
            <a:ext cx="2039771" cy="25827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371749-BF33-4BEA-B892-51CE7B7FED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2998" y="2090057"/>
            <a:ext cx="2454257" cy="471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899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621</Words>
  <Application>Microsoft Office PowerPoint</Application>
  <PresentationFormat>Широкоэкранный</PresentationFormat>
  <Paragraphs>44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вася</dc:creator>
  <cp:lastModifiedBy>вася</cp:lastModifiedBy>
  <cp:revision>12</cp:revision>
  <dcterms:created xsi:type="dcterms:W3CDTF">2020-10-26T03:53:42Z</dcterms:created>
  <dcterms:modified xsi:type="dcterms:W3CDTF">2020-10-26T08:54:20Z</dcterms:modified>
</cp:coreProperties>
</file>