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kartinkinaden.ru/uploads/posts/2021-01/1610817990_25-p-foni-dlya-prezentatsii-igrushek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3140968"/>
            <a:ext cx="514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Попади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обруч</a:t>
            </a:r>
            <a:r>
              <a:rPr lang="ru-RU" sz="4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606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24744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AutoShape 2" descr="https://kartinkinaden.ru/uploads/posts/2021-01/1610817990_25-p-foni-dlya-prezentatsii-igrushek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kartinkinaden.ru/uploads/posts/2021-01/1610817990_25-p-foni-dlya-prezentatsii-igrushek-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7100d91520fb52e87130aaa6b0a0d413-l&amp;n=13">
            <a:extLst>
              <a:ext uri="{FF2B5EF4-FFF2-40B4-BE49-F238E27FC236}">
                <a16:creationId xmlns="" xmlns:a16="http://schemas.microsoft.com/office/drawing/2014/main" id="{69E61B6A-A1B6-4A72-9592-68605987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Попади в обруч</a:t>
            </a:r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836712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 3 команды, построение детей в колонну за линией броска лицом к стене (3-4 м. от линии броска). Напротив каждой команды на полу лежит обруч (1,5-2 м. от линии броска). Первые игроки держат в руках мяч. По сигналу первые игроки бросают мяч о стену так, чтобы, отскочив, он попал в обруч, затем к ним в руки. Поймав мяч, дети передают его следующему, а сами становятся в конец колонны. За каждый точный бросок команде начисляется одно очко. Выигрывает команда, набравшая большее количество очков.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4293096"/>
            <a:ext cx="1384920" cy="138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обручем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1196752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И. п. — основная стойка, обруч вертикально, хват с боков. 1 — отставить правую ногу в сторону на носок, наклон вправо; 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исходное положение; 3—4 — то же влево (6-8 раз.).</a:t>
            </a:r>
          </a:p>
        </p:txBody>
      </p:sp>
      <p:pic>
        <p:nvPicPr>
          <p:cNvPr id="12" name="Picture 4" descr="https://tak-to-ent.net/images/rus/7/image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2562" b="99620" l="0" r="100000">
                        <a14:foregroundMark x1="67039" y1="80455" x2="67039" y2="80455"/>
                        <a14:foregroundMark x1="59777" y1="85009" x2="59777" y2="85009"/>
                        <a14:foregroundMark x1="51397" y1="91651" x2="51397" y2="91651"/>
                        <a14:foregroundMark x1="74302" y1="90702" x2="74302" y2="90702"/>
                        <a14:foregroundMark x1="72626" y1="95636" x2="72626" y2="95636"/>
                        <a14:foregroundMark x1="79888" y1="76091" x2="79888" y2="76091"/>
                        <a14:foregroundMark x1="81564" y1="78748" x2="81564" y2="78748"/>
                        <a14:foregroundMark x1="45810" y1="70209" x2="45810" y2="70209"/>
                        <a14:foregroundMark x1="15642" y1="65465" x2="15642" y2="65465"/>
                        <a14:foregroundMark x1="11173" y1="65275" x2="11173" y2="65275"/>
                        <a14:foregroundMark x1="18436" y1="60342" x2="18436" y2="60342"/>
                        <a14:foregroundMark x1="35754" y1="55977" x2="35754" y2="55977"/>
                        <a14:foregroundMark x1="64246" y1="55787" x2="64246" y2="55787"/>
                        <a14:foregroundMark x1="74302" y1="57875" x2="74302" y2="57875"/>
                        <a14:foregroundMark x1="81564" y1="60152" x2="81564" y2="60152"/>
                        <a14:foregroundMark x1="89944" y1="63757" x2="89944" y2="63757"/>
                        <a14:foregroundMark x1="25698" y1="58254" x2="25698" y2="58254"/>
                        <a14:foregroundMark x1="29609" y1="57116" x2="29609" y2="57116"/>
                        <a14:foregroundMark x1="40223" y1="55787" x2="40223" y2="55787"/>
                        <a14:foregroundMark x1="8939" y1="69070" x2="8939" y2="69070"/>
                        <a14:foregroundMark x1="22346" y1="79886" x2="22346" y2="79886"/>
                        <a14:foregroundMark x1="14525" y1="76471" x2="14525" y2="76471"/>
                        <a14:foregroundMark x1="13408" y1="74383" x2="13408" y2="74383"/>
                        <a14:foregroundMark x1="35196" y1="82732" x2="35196" y2="82732"/>
                        <a14:foregroundMark x1="28492" y1="81214" x2="28492" y2="81214"/>
                        <a14:foregroundMark x1="11173" y1="72106" x2="11173" y2="72106"/>
                        <a14:foregroundMark x1="18994" y1="77989" x2="18994" y2="77989"/>
                        <a14:foregroundMark x1="50838" y1="70588" x2="50838" y2="70588"/>
                      </a14:backgroundRemoval>
                    </a14:imgEffect>
                  </a14:imgLayer>
                </a14:imgProps>
              </a:ext>
            </a:extLst>
          </a:blip>
          <a:srcRect t="47664" r="4322"/>
          <a:stretch>
            <a:fillRect/>
          </a:stretch>
        </p:blipFill>
        <p:spPr bwMode="auto">
          <a:xfrm>
            <a:off x="3059832" y="3068960"/>
            <a:ext cx="2016224" cy="3247048"/>
          </a:xfrm>
          <a:prstGeom prst="rect">
            <a:avLst/>
          </a:prstGeom>
          <a:noFill/>
        </p:spPr>
      </p:pic>
      <p:pic>
        <p:nvPicPr>
          <p:cNvPr id="2" name="Picture 4" descr="https://tak-to-ent.net/images/rus/7/image006.jpg">
            <a:extLst>
              <a:ext uri="{FF2B5EF4-FFF2-40B4-BE49-F238E27FC236}">
                <a16:creationId xmlns="" xmlns:a16="http://schemas.microsoft.com/office/drawing/2014/main" id="{A85148D3-656E-48AC-B38C-7D2782A0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2562" b="99620" l="0" r="100000">
                        <a14:foregroundMark x1="67039" y1="80455" x2="67039" y2="80455"/>
                        <a14:foregroundMark x1="59777" y1="85009" x2="59777" y2="85009"/>
                        <a14:foregroundMark x1="51397" y1="91651" x2="51397" y2="91651"/>
                        <a14:foregroundMark x1="74302" y1="90702" x2="74302" y2="90702"/>
                        <a14:foregroundMark x1="72626" y1="95636" x2="72626" y2="95636"/>
                        <a14:foregroundMark x1="79888" y1="76091" x2="79888" y2="76091"/>
                        <a14:foregroundMark x1="81564" y1="78748" x2="81564" y2="78748"/>
                        <a14:foregroundMark x1="45810" y1="70209" x2="45810" y2="70209"/>
                        <a14:foregroundMark x1="15642" y1="65465" x2="15642" y2="65465"/>
                        <a14:foregroundMark x1="11173" y1="65275" x2="11173" y2="65275"/>
                        <a14:foregroundMark x1="18436" y1="60342" x2="18436" y2="60342"/>
                        <a14:foregroundMark x1="35754" y1="55977" x2="35754" y2="55977"/>
                        <a14:foregroundMark x1="64246" y1="55787" x2="64246" y2="55787"/>
                        <a14:foregroundMark x1="74302" y1="57875" x2="74302" y2="57875"/>
                        <a14:foregroundMark x1="81564" y1="60152" x2="81564" y2="60152"/>
                        <a14:foregroundMark x1="89944" y1="63757" x2="89944" y2="63757"/>
                        <a14:foregroundMark x1="25698" y1="58254" x2="25698" y2="58254"/>
                        <a14:foregroundMark x1="29609" y1="57116" x2="29609" y2="57116"/>
                        <a14:foregroundMark x1="40223" y1="55787" x2="40223" y2="55787"/>
                        <a14:foregroundMark x1="8939" y1="69070" x2="8939" y2="69070"/>
                        <a14:foregroundMark x1="22346" y1="79886" x2="22346" y2="79886"/>
                        <a14:foregroundMark x1="14525" y1="76471" x2="14525" y2="76471"/>
                        <a14:foregroundMark x1="13408" y1="74383" x2="13408" y2="74383"/>
                        <a14:foregroundMark x1="35196" y1="82732" x2="35196" y2="82732"/>
                        <a14:foregroundMark x1="28492" y1="81214" x2="28492" y2="81214"/>
                        <a14:foregroundMark x1="11173" y1="72106" x2="11173" y2="72106"/>
                        <a14:foregroundMark x1="18994" y1="77989" x2="18994" y2="77989"/>
                        <a14:foregroundMark x1="50838" y1="70588" x2="50838" y2="70588"/>
                      </a14:backgroundRemoval>
                    </a14:imgEffect>
                  </a14:imgLayer>
                </a14:imgProps>
              </a:ext>
            </a:extLst>
          </a:blip>
          <a:srcRect t="47664" r="4322"/>
          <a:stretch>
            <a:fillRect/>
          </a:stretch>
        </p:blipFill>
        <p:spPr bwMode="auto">
          <a:xfrm flipH="1">
            <a:off x="5580112" y="3060584"/>
            <a:ext cx="1980728" cy="3189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обруч вертикально, хват с боков. 1—2 — присесть, обруч вынести вперед; 3-4 — вернуться в исходное положение (6—8 раз).</a:t>
            </a:r>
          </a:p>
        </p:txBody>
      </p:sp>
      <p:pic>
        <p:nvPicPr>
          <p:cNvPr id="9222" name="Picture 6" descr="https://thumbs.dreamstime.com/b/%D0%B3%D0%B8%D0%BC%D0%BD%D0%B0%D1%81%D1%82-%D0%B4%D0%B5%D0%B2%D1%83%D1%88%D0%BA%D0%B8-%D0%B2%D1%8B%D0%BF%D0%BE%D0%BB%D0%BD%D1%8F%D0%B5%D1%82-%D1%82%D1%80%D0%B5%D0%BD%D0%B8%D1%80%D0%BE%D0%B2%D0%BA%D1%83-%D1%81-%D0%BE%D0%B1%D1%80%D1%83%D1%87%D0%B5%D0%BC-123339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38" b="99688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23928" y="3156233"/>
            <a:ext cx="3739751" cy="299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обручем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И. п. — основная стойка, обруч в правой руке хватом сверху. I — выпад правой ногой вправо, обруч в прямой руке; 2 — исходное положение, быстро переложить обруч в левую руку; 3—4 — то же влево (4-6 раз).</a:t>
            </a:r>
          </a:p>
        </p:txBody>
      </p:sp>
      <p:sp>
        <p:nvSpPr>
          <p:cNvPr id="21508" name="AutoShape 4" descr="https://konspekta.net/lektsianew/baza6/595089996989.files/image9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pandia.ru/text/78/119/images/image002_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844" b="95065" l="25411" r="68373"/>
                    </a14:imgEffect>
                  </a14:imgLayer>
                </a14:imgProps>
              </a:ext>
            </a:extLst>
          </a:blip>
          <a:srcRect l="26259" t="51054" r="26751"/>
          <a:stretch>
            <a:fillRect/>
          </a:stretch>
        </p:blipFill>
        <p:spPr bwMode="auto">
          <a:xfrm>
            <a:off x="2555776" y="2345435"/>
            <a:ext cx="5328592" cy="390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040" y="119675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п. — лежа на животе, обруч горизонтально в согнутых руках, хват с боков. 1-2 — прогнуться, обруч вынести вперед-вверх, ноги приподнять; 3-4 — вернуться в исходное положение (6-7 раз).</a:t>
            </a:r>
          </a:p>
        </p:txBody>
      </p:sp>
      <p:pic>
        <p:nvPicPr>
          <p:cNvPr id="7172" name="Picture 4" descr="http://www.dragons-selfrealization-therapy.ru/Pages/LeftMenu/Foto_LFK/LFK_Yoga_asany_clip_image01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630" b="89630" l="0" r="99000">
                        <a14:foregroundMark x1="44400" y1="60741" x2="44400" y2="60741"/>
                        <a14:foregroundMark x1="38200" y1="65185" x2="38200" y2="65185"/>
                        <a14:foregroundMark x1="21600" y1="47407" x2="21600" y2="47407"/>
                        <a14:foregroundMark x1="10000" y1="40741" x2="10000" y2="40741"/>
                        <a14:foregroundMark x1="72200" y1="42222" x2="72200" y2="42222"/>
                        <a14:foregroundMark x1="79200" y1="40000" x2="79200" y2="40000"/>
                        <a14:foregroundMark x1="82800" y1="54074" x2="82800" y2="5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4762500" cy="128587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796136" y="3573016"/>
            <a:ext cx="216024" cy="14401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87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п. — стойка ноги слегка расставлены, руки вдоль туловища, обруч на полу 1-— повернуться к обручу правым боком; 2-8 — прыжки вокруг обруча. То же влево (4 раза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reamsmedic.com/images/spravochniki/gimnastika-do-3-let/pryzhok-v-obruch-s-pomoshyu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00" b="100000" l="0" r="96855">
                        <a14:foregroundMark x1="38365" y1="21600" x2="38365" y2="21600"/>
                        <a14:foregroundMark x1="78616" y1="92000" x2="78616" y2="92000"/>
                        <a14:backgroundMark x1="30189" y1="42800" x2="30189" y2="42800"/>
                        <a14:backgroundMark x1="25157" y1="8400" x2="25157" y2="84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34038" y="2852936"/>
            <a:ext cx="2538161" cy="3990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237402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Прыжки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длину с разбега.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ds05.infourok.ru/uploads/ex/0714/00055e43-fb2fb644/img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250" t="64049" r="9838" b="2351"/>
          <a:stretch>
            <a:fillRect/>
          </a:stretch>
        </p:blipFill>
        <p:spPr bwMode="auto">
          <a:xfrm>
            <a:off x="1907704" y="3573016"/>
            <a:ext cx="511256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7100d91520fb52e87130aaa6b0a0d4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237402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Броски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мяча друг другу в парах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poznayka.org/baza1/1790334523474.files/image735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3356992"/>
            <a:ext cx="4505855" cy="257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7100d91520fb52e87130aaa6b0a0d413-l&amp;n=13">
            <a:extLst>
              <a:ext uri="{FF2B5EF4-FFF2-40B4-BE49-F238E27FC236}">
                <a16:creationId xmlns="" xmlns:a16="http://schemas.microsoft.com/office/drawing/2014/main" id="{69E61B6A-A1B6-4A72-9592-68605987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69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278052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Ползание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четвереньках — «Кто быстрее до кубика».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nsportal.ru/sites/default/files/2017/02/11/4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97"/>
          <a:stretch>
            <a:fillRect/>
          </a:stretch>
        </p:blipFill>
        <p:spPr bwMode="auto">
          <a:xfrm>
            <a:off x="2267744" y="3068960"/>
            <a:ext cx="5715000" cy="34286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16216" y="5373216"/>
            <a:ext cx="64807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402</Words>
  <Application>Microsoft Office PowerPoint</Application>
  <PresentationFormat>Экран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2020-10-15T05:56:02Z</dcterms:created>
  <dcterms:modified xsi:type="dcterms:W3CDTF">2021-03-26T13:41:58Z</dcterms:modified>
</cp:coreProperties>
</file>