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Автомобили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со сменой ведущего, с высоким подниманием колен;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равновесии при ходьбе по гимнастической скамейке, закреплять умение правильно подлезать под шнур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</a:t>
            </a:r>
            <a:r>
              <a:rPr lang="ru-RU" sz="2600" b="1" dirty="0" smtClean="0">
                <a:latin typeface="+mj-lt"/>
              </a:rPr>
              <a:t>                             </a:t>
            </a:r>
            <a:r>
              <a:rPr lang="ru-RU" sz="2600" b="1" dirty="0">
                <a:latin typeface="+mj-lt"/>
              </a:rPr>
              <a:t>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 со сменой ведущего. По сигналу воспитателя впереди колоны встает названный им ребенок и ведет колонну (2-3 смены ведущего). Далее подает сигнал к бегу врассыпную.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  <a:r>
              <a:rPr lang="ru-RU" sz="4000" b="1" dirty="0" smtClean="0">
                <a:solidFill>
                  <a:srgbClr val="002060"/>
                </a:solidFill>
              </a:rPr>
              <a:t>с обручем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1.И.п-стойка ноги на ширине ступни, обруч вниз. Обруч вверх, вниз, вернуться в исходное положение (5-6раз)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15" y="2630840"/>
            <a:ext cx="1707028" cy="3889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89" y="2630839"/>
            <a:ext cx="171922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ступни в обруче, руки вдоль туловища. Присесть, взять обруч двумя руками – хват с боков, поднять до пояса. Присесть положить обруч на пол, подняться, вернуться в исходное положение (4раза)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1" y="3429000"/>
            <a:ext cx="5715000" cy="24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стойка ноги на ширине плеч, обруч  в согнутых руках у груди. Обруч вперед, руки прямые. Поворот вправо (влево), обруч отвести вправо (влево), вернуться в исходное положение (по 3 раза в каждую сторону)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46" y="3226593"/>
            <a:ext cx="36766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сидя на полу, ноги в обруче согнуты в коленях, руки в упоре сзади. Поднять ноги, развести в стороны, опустить на пол. Поставить ноги в обруч, вернуться в исходное положение (5раз)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61" y="3912394"/>
            <a:ext cx="3524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ноги на ширине ступни, руки вниз. Прыжки в обруч и из обруча  несколько раз подряд; пауза и повторение прыжков.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48" y="2912730"/>
            <a:ext cx="2731245" cy="3267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977" y="2912729"/>
            <a:ext cx="2377646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Лазание под шнур боков, не касаясь руками пола, несколько раз подряд.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06" y="2616313"/>
            <a:ext cx="5238750" cy="34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740229"/>
            <a:ext cx="7870371" cy="87085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– Ходьба по гимнастической скамейке с мешочком на голове, руки на пояс.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176" y="1825625"/>
            <a:ext cx="49170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307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Задачи: -Упражнять в ходьбе и беге со сменой ведущего, с высоким подниманием колен; -в равновесии при ходьбе по гимнастической скамейке, закреплять умение правильно подлезать под шнур</vt:lpstr>
      <vt:lpstr>ОРУ с обручем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Равновесие – Ходьба по гимнастической скамейке с мешочком на голове, руки на пояс. </vt:lpstr>
      <vt:lpstr>Автомобили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41</cp:revision>
  <dcterms:created xsi:type="dcterms:W3CDTF">2020-10-13T06:09:41Z</dcterms:created>
  <dcterms:modified xsi:type="dcterms:W3CDTF">2021-01-28T12:11:02Z</dcterms:modified>
</cp:coreProperties>
</file>