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72" r:id="rId6"/>
    <p:sldId id="273" r:id="rId7"/>
    <p:sldId id="274" r:id="rId8"/>
    <p:sldId id="275" r:id="rId9"/>
    <p:sldId id="276" r:id="rId10"/>
    <p:sldId id="277" r:id="rId11"/>
    <p:sldId id="270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я" initials="в" lastIdx="1" clrIdx="0">
    <p:extLst>
      <p:ext uri="{19B8F6BF-5375-455C-9EA6-DF929625EA0E}">
        <p15:presenceInfo xmlns="" xmlns:p15="http://schemas.microsoft.com/office/powerpoint/2012/main" userId="вася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-94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790530-FE49-47F3-BAA2-FF5F1BA37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6357288-0135-421C-B706-032A7616B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3C5E51-0F8C-4931-9ABD-6C32F94D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99E87C3-B5D7-409C-A9B9-18E911D0C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A6E14CB-78A3-44E4-ADE6-6B6A7BCA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227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30C5ED-E1EA-47CA-8392-33678493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48483CAE-AB3A-49F1-BC0F-34AA0ADDF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151CB65-F838-40B2-8F20-729C1D268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ACB651-9ECD-47FE-9CB2-7CFFAAA5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706C034-EC27-4C43-8E4B-D143C64C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556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0924FEF-1987-4155-A8DE-4ABF6947D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46F8131-CECE-4B84-AB32-6FF8752A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B179AD-85E0-4384-8C3D-2BFAECF09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0ABC89C-B02D-4CB1-9CEC-D95BEF9D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EF98399-FC09-4654-8D0D-5F93EB010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657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05790C-4DDC-44C8-8AED-6F241CFCA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FB3DB0A-BFB9-4139-81DC-8156AFCB6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BF4EA14-D2F6-4FDC-B437-92AD71DF2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604A8A9-3A83-4118-9F94-3546AB7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D37126-C9E7-4099-8D81-DF0E7B27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4263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DA949F-1342-4EE7-8691-73AAAEF56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5D7050D-5A49-442F-AC9D-9AA05E006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E9CF57A-72D4-449C-9068-EFAFCE5F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033A7DD-2C0B-4F7C-A349-B14E7A671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9B34DF7-7BD4-42F1-B87E-E1AE1FF2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3553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B6295C-66DE-4455-875D-7EA32FC2A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C9866FD-3BF8-4CCE-9F1C-7E8F91C761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752EF3D-87FF-4A04-BB89-C96465335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03E596-F05F-4FEF-9571-84B86350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E608CA8-57A8-43CB-8ACC-8A247EF9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B13C2C2-954B-43FF-A488-AFC9A290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556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DDB4A9-2670-4C65-B1C9-6AB8A838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BC0268-F1F4-4EBC-9934-62A6F9373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B6097B0-41B8-4408-8374-D9BF83899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86D2F7C-9E54-444C-889A-77385CE21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C41211D-7446-4293-9F94-413E4602C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F5E8CB9-750A-4D99-809D-CFE93CAC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BC910A0-7583-4317-B543-5BC261AB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491F6A0-6DA7-458A-AF45-11476DBEF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945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891A2-1D24-4798-8632-060A0E099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84BC1A3-B2A0-4173-A84C-A8243C6A8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7C9F37B-263A-4FA5-AA31-B2DB519F5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E65AE40-BA46-42BB-9EF8-CBDE595E5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4873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CF4129F3-8A5B-4CF5-9683-DCC80704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D05CFE8-4AE2-44A6-B35C-67EDFA66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7A44886-89D5-46C5-ABDC-B359396D2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788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437231-A8B4-49E7-A22A-312C877C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FE676D6-665E-4405-836C-0B644A7F8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9E64E69-4F61-4748-8BCA-B4E6F20C3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5375861-8872-4C79-A70D-F0057CA9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CB6DB94-A084-4328-B374-06AC2F87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3AE74C5-C179-47B6-AEBF-0022B494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843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7410A4-8790-4709-B52E-BF06C32E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7430CAF-C179-41D8-9ABB-C348A44AD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B36CEEE-8206-456F-9DF2-2FAB9CF50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7C4F499-1C8E-46D4-9EB2-20558DF86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C69EE9-0ADC-413E-B612-24ECBEA3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08649F-A75E-46FB-914A-73BB588C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840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6D8C2B-2E5F-477B-A1C7-7E4A16A05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CC3159-2A1F-4B48-BFF7-9CA4B4A43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C4B534-0AA5-461C-926A-0A6BA356A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15D9-C540-40DA-8A9B-B10A7BDDA2A0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D2067D-DC2F-424A-8AFB-605A7367C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F0D89D-D631-442A-AE72-E9A219E23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126AB-3DF1-43B8-A8E7-B65DD5A1B7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059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CC03011-524B-4C09-A297-7591F5F3F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81431D2-AB07-4D8B-B173-00F6AF950AB0}"/>
              </a:ext>
            </a:extLst>
          </p:cNvPr>
          <p:cNvSpPr txBox="1"/>
          <p:nvPr/>
        </p:nvSpPr>
        <p:spPr>
          <a:xfrm>
            <a:off x="640325" y="0"/>
            <a:ext cx="112413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детский сад «Олененок»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970E9E-4097-4384-841E-DB8B75E8033E}"/>
              </a:ext>
            </a:extLst>
          </p:cNvPr>
          <p:cNvSpPr txBox="1"/>
          <p:nvPr/>
        </p:nvSpPr>
        <p:spPr>
          <a:xfrm>
            <a:off x="1970336" y="850097"/>
            <a:ext cx="85812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Занятие по физической культуре для детей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средней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группы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F34E610-1633-4D32-BC37-05B12A3DA3B7}"/>
              </a:ext>
            </a:extLst>
          </p:cNvPr>
          <p:cNvSpPr txBox="1"/>
          <p:nvPr/>
        </p:nvSpPr>
        <p:spPr>
          <a:xfrm>
            <a:off x="7764109" y="5636179"/>
            <a:ext cx="4201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Подготовила: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Быкова Э.В.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B1373B-BD70-4BF4-A2DD-40DFA8A5E85C}"/>
              </a:ext>
            </a:extLst>
          </p:cNvPr>
          <p:cNvSpPr txBox="1"/>
          <p:nvPr/>
        </p:nvSpPr>
        <p:spPr>
          <a:xfrm>
            <a:off x="949814" y="2413337"/>
            <a:ext cx="41158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1177984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Метание мешочков в горизонтальную цель (3-4 раз).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3472581" y="249788"/>
            <a:ext cx="565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Основные виды движений.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AutoShape 2" descr="https://s1.slide-share.ru/s_slide/208c6da304b6e605b4d2b2469aa3fe97/59e766be-f5b0-41b9-af82-059243e3e41c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s1.slide-share.ru/s_slide/208c6da304b6e605b4d2b2469aa3fe97/59e766be-f5b0-41b9-af82-059243e3e41c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s://ds03.infourok.ru/uploads/ex/0d7f/0005c656-83bce31b/img1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6823" t="27877" r="12685" b="17697"/>
          <a:stretch>
            <a:fillRect/>
          </a:stretch>
        </p:blipFill>
        <p:spPr bwMode="auto">
          <a:xfrm>
            <a:off x="422556" y="2098623"/>
            <a:ext cx="6937615" cy="4017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DEE57CF-D046-45C5-B980-B74B63FE98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3420398" y="135472"/>
            <a:ext cx="535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Подвижная игра «Совушка»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4CEB469-058A-43D4-9852-E397DFC9F0B9}"/>
              </a:ext>
            </a:extLst>
          </p:cNvPr>
          <p:cNvSpPr txBox="1"/>
          <p:nvPr/>
        </p:nvSpPr>
        <p:spPr>
          <a:xfrm>
            <a:off x="656436" y="843358"/>
            <a:ext cx="112815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стороне зала обозначается гнездо </a:t>
            </a:r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«Совушки».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гнезде помещается водящий — </a:t>
            </a:r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«Совушка».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Остальные играющие изображают птиц, бабочек, жуков и т. д.; они разлетаются по всему залу.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8B6988-3F89-4006-8852-E3DC919F48D0}"/>
              </a:ext>
            </a:extLst>
          </p:cNvPr>
          <p:cNvSpPr txBox="1"/>
          <p:nvPr/>
        </p:nvSpPr>
        <p:spPr>
          <a:xfrm>
            <a:off x="656436" y="2043687"/>
            <a:ext cx="74135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Через некоторое время воспитатель произносит: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«Ночь!» </a:t>
            </a:r>
          </a:p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Играющие останавливаются на месте в той позе, в какой их застала ночь. Совушка вылетает из своего гнезда, машет крыльями и смотрит, кто шевелится. Того, кто пошевелился, уводит в свое гнездо, а воспитатель произносит: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«День!» </a:t>
            </a:r>
          </a:p>
          <a:p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Бабочки, жуки, птицы оживают и опять начинают кружиться, летать. После двух вылетов на охоту подсчитывается количество пойманных. Выбирается другая </a:t>
            </a:r>
            <a:r>
              <a:rPr kumimoji="0" lang="ru-RU" sz="2400" b="1" i="1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</a:t>
            </a:r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400" b="1" i="1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овушка</a:t>
            </a:r>
            <a:r>
              <a:rPr lang="ru-RU" sz="24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i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388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AB123C6-D599-4B7D-A396-FE489CCB38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веселая песенка для игр">
            <a:hlinkClick r:id="" action="ppaction://media"/>
            <a:extLst>
              <a:ext uri="{FF2B5EF4-FFF2-40B4-BE49-F238E27FC236}">
                <a16:creationId xmlns="" xmlns:a16="http://schemas.microsoft.com/office/drawing/2014/main" id="{71380185-0345-4063-8D4E-6F4D01E5AE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091658" y="5026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03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9332F97-0A38-44E3-9F99-8516CB2605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868568" y="1763197"/>
            <a:ext cx="63762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</a:rPr>
              <a:t>упражнять детей в ходьбе и беге по кругу, взявшись за руки,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</a:rPr>
              <a:t>ходьбе и беге врассыпную; метании мешочков в горизонтальную цель;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3200" dirty="0" smtClean="0">
                <a:solidFill>
                  <a:srgbClr val="00B050"/>
                </a:solidFill>
              </a:rPr>
              <a:t>закреплять умение занимать правильное исходное положение в прыжках в длину с места.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2997311" y="729735"/>
            <a:ext cx="1954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</p:spTree>
    <p:extLst>
      <p:ext uri="{BB962C8B-B14F-4D97-AF65-F5344CB8AC3E}">
        <p14:creationId xmlns="" xmlns:p14="http://schemas.microsoft.com/office/powerpoint/2010/main" val="2396633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D4219BE-0129-480A-9E36-A7F2112467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910770" y="1318612"/>
            <a:ext cx="103704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Ходьба в колонне по одному в обход зала, по сигналу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воспитaтeля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ведущий идет навстречу ребенку, идущему последним в колонне, и, подходя, берет его за руки, замыкая круг.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Ходьба по кругу, взявшись за руки. Остановка, поворот в другую сторону и продолжение ходьбы.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Ходьба и бег врассыпную.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5039460" y="412471"/>
            <a:ext cx="21130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часть </a:t>
            </a:r>
          </a:p>
        </p:txBody>
      </p:sp>
    </p:spTree>
    <p:extLst>
      <p:ext uri="{BB962C8B-B14F-4D97-AF65-F5344CB8AC3E}">
        <p14:creationId xmlns="" xmlns:p14="http://schemas.microsoft.com/office/powerpoint/2010/main" val="1948622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И. п. - стойка ноги на ширине ступни, кегля в правой руке. поднять руки, переложить кеглю в левую руку; опустить руки (5-6 раз).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1963446" y="249788"/>
            <a:ext cx="867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с кеглей.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ds05.infourok.ru/uploads/ex/0a1d/000d297c-8bc81241/hello_html_m56709a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476"/>
          <a:stretch>
            <a:fillRect/>
          </a:stretch>
        </p:blipFill>
        <p:spPr bwMode="auto">
          <a:xfrm>
            <a:off x="1941341" y="3075853"/>
            <a:ext cx="4065563" cy="31293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И. п. - стойка ноги на ширине плеч, кегля в правой руке. Наклон вперед, поставить кеглю на пол (между носками ног), выпрямиться; наклон вперед, взять кеглю в левую руку, выпрямиться (6 раз).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1963446" y="249788"/>
            <a:ext cx="867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с кеглей.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ds05.infourok.ru/uploads/ex/0a1d/000d297c-8bc81241/hello_html_m56709a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0320" y="2869810"/>
            <a:ext cx="7898782" cy="3193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И. п. - стойка на коленях, кегля в правой руке. Поворот вправо (влево), коснуться кеглей пятки левой ноги, выпрямиться, вернуться в исходное положение. Переложить кеглю в левую руку. То же в левую сторону (по 3 раза в каждую сторону).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1963446" y="249788"/>
            <a:ext cx="867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с кеглей.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iknigi.net/books_files/online_html/72084/i_00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2220" y="2799471"/>
            <a:ext cx="6912583" cy="2972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И. п. - стойка ноги на ширине ступни, кегля в правой руке. Присесть, кеглю вынести вперед и обхватить обеими руками. Поднять, вернуться в исходное положение (4-6 раз).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1963446" y="249788"/>
            <a:ext cx="867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с кеглей.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0" name="Picture 10" descr="https://im0-tub-ru.yandex.net/i?id=f24c6212c8fbc63be8a0423291a9b1ac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23" t="23497" r="16235"/>
          <a:stretch>
            <a:fillRect/>
          </a:stretch>
        </p:blipFill>
        <p:spPr bwMode="auto">
          <a:xfrm flipH="1">
            <a:off x="614535" y="2188565"/>
            <a:ext cx="3357858" cy="3625902"/>
          </a:xfrm>
          <a:prstGeom prst="rect">
            <a:avLst/>
          </a:prstGeom>
          <a:noFill/>
        </p:spPr>
      </p:pic>
      <p:pic>
        <p:nvPicPr>
          <p:cNvPr id="13" name="Picture 8" descr="https://im0-tub-ru.yandex.net/i?id=2fafaeedfde7124369f20f171acfc211-l&amp;n=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144" t="9508" b="8276"/>
          <a:stretch>
            <a:fillRect/>
          </a:stretch>
        </p:blipFill>
        <p:spPr bwMode="auto">
          <a:xfrm>
            <a:off x="3342807" y="3146643"/>
            <a:ext cx="419310" cy="1247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5. И. п. - ноги слегка расставлены, руки вдоль туловища произвольно. Кегля на полу перед ногами. Прыжки на двух ногах вокруг кегли в обе стороны. Повторить 2-3 раза.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1963446" y="249788"/>
            <a:ext cx="8677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Общеразвивающие упражнения с кеглей.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8" descr="https://im0-tub-ru.yandex.net/i?id=2fafaeedfde7124369f20f171acfc211-l&amp;n=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77144" t="9508" b="8276"/>
          <a:stretch>
            <a:fillRect/>
          </a:stretch>
        </p:blipFill>
        <p:spPr bwMode="auto">
          <a:xfrm>
            <a:off x="3417757" y="4913345"/>
            <a:ext cx="329370" cy="980290"/>
          </a:xfrm>
          <a:prstGeom prst="rect">
            <a:avLst/>
          </a:prstGeom>
          <a:noFill/>
        </p:spPr>
      </p:pic>
      <p:pic>
        <p:nvPicPr>
          <p:cNvPr id="31746" name="Picture 2" descr="http://sportfiction.ru/upload/import/books/5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711"/>
          <a:stretch>
            <a:fillRect/>
          </a:stretch>
        </p:blipFill>
        <p:spPr bwMode="auto">
          <a:xfrm>
            <a:off x="2053653" y="2347653"/>
            <a:ext cx="1676608" cy="3666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3DBDC2A-60C6-4A0A-AB2C-1F184FEB99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EABC578-D4A8-4194-BF23-8A4F3644E12D}"/>
              </a:ext>
            </a:extLst>
          </p:cNvPr>
          <p:cNvSpPr txBox="1"/>
          <p:nvPr/>
        </p:nvSpPr>
        <p:spPr>
          <a:xfrm>
            <a:off x="1093651" y="1075072"/>
            <a:ext cx="10005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Прыжки в длину с места (5-6 раз).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0DC5C28-FFF7-4C97-B76A-9B9EADC2096F}"/>
              </a:ext>
            </a:extLst>
          </p:cNvPr>
          <p:cNvSpPr txBox="1"/>
          <p:nvPr/>
        </p:nvSpPr>
        <p:spPr>
          <a:xfrm>
            <a:off x="3472581" y="249788"/>
            <a:ext cx="5659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Основные виды движений.</a:t>
            </a:r>
            <a:endParaRPr lang="ru-RU" sz="36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AutoShape 2" descr="https://s1.slide-share.ru/s_slide/208c6da304b6e605b4d2b2469aa3fe97/59e766be-f5b0-41b9-af82-059243e3e41c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s1.slide-share.ru/s_slide/208c6da304b6e605b4d2b2469aa3fe97/59e766be-f5b0-41b9-af82-059243e3e41c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4" name="Picture 6" descr="https://ds04.infourok.ru/uploads/ex/12be/0008c54d-a6983580/img1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72" t="44926" r="5308" b="4364"/>
          <a:stretch>
            <a:fillRect/>
          </a:stretch>
        </p:blipFill>
        <p:spPr bwMode="auto">
          <a:xfrm>
            <a:off x="624809" y="2983043"/>
            <a:ext cx="6765343" cy="283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282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510</Words>
  <Application>Microsoft Office PowerPoint</Application>
  <PresentationFormat>Произвольный</PresentationFormat>
  <Paragraphs>34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вася</dc:creator>
  <cp:lastModifiedBy>1</cp:lastModifiedBy>
  <cp:revision>26</cp:revision>
  <dcterms:created xsi:type="dcterms:W3CDTF">2021-01-15T10:28:12Z</dcterms:created>
  <dcterms:modified xsi:type="dcterms:W3CDTF">2021-04-02T11:27:54Z</dcterms:modified>
</cp:coreProperties>
</file>