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79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5E79EF-1252-438B-B94E-7D564C4F5D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C5193AE-66F1-4AF8-922F-1F51D1A44E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8A2874D-CD93-45F1-B44B-325D45876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394A3-C20A-4ADA-91E6-1DED4525C75B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640D9DB-E476-400B-81DA-10D27964A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8CE8941-EB16-4AD2-B219-50824FD6A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6D538-3249-40A8-AB3C-2DF04A64EE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5239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A5EE66-B4A3-4B38-8026-27ED51854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15BEEB6-D7C5-49CA-9958-7536E6557B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2D8852D-D42F-4B8B-89C8-D79BCEAB5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394A3-C20A-4ADA-91E6-1DED4525C75B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15FA057-BD8E-4596-8E2B-E7CC8EE9E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4130D31-E63C-4BCA-B655-743C882AF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6D538-3249-40A8-AB3C-2DF04A64EE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6081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6571C1C-70A6-4BFD-80EE-1A028FF0B9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0CC935A-4623-44E8-A0CF-3AC214CFA8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8B85D40-8678-4387-AA68-7F44C5644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394A3-C20A-4ADA-91E6-1DED4525C75B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871EC8C-E28B-412D-92CF-5C3443A5D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B76AFB3-B719-41C7-AE36-D7ED00C2B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6D538-3249-40A8-AB3C-2DF04A64EE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1849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74C440-526D-4112-BAA8-613F9BC92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AF78204-C427-4781-A511-64170BE017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BCE888A-9857-4386-9175-0EB127C5D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394A3-C20A-4ADA-91E6-1DED4525C75B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5EB3B91-386B-4599-BCDD-F2DD6AACB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6D41937-7ADE-43C4-883F-C0DB2AB8E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6D538-3249-40A8-AB3C-2DF04A64EE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915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3497FF-14D0-41DF-9194-6456D7D90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7ACE46B-1854-4A43-A9E7-500CEA98B8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998EA54-3EF6-4CE3-8E0A-5393D4F2A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394A3-C20A-4ADA-91E6-1DED4525C75B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F3F8FF1-C7CC-4E89-941C-768D68121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4990CB6-4A19-40FC-A192-9077FF3C5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6D538-3249-40A8-AB3C-2DF04A64EE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7161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FE22EE-B116-4047-AE33-C96BDB192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C2B7668-BA42-4159-BE91-E132F99378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88BC533-FA91-4DBD-BC26-396418CDC0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9D3EF50-A4DF-4614-905C-2963D04A3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394A3-C20A-4ADA-91E6-1DED4525C75B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DAEC1C2-13EF-4694-9633-EB804BABE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B89CF70-F0CC-4AA4-AF19-B1ABC9443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6D538-3249-40A8-AB3C-2DF04A64EE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767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FC6D0C-AFD4-42CC-A984-BE7ACE2AC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F275271-7CA7-4B39-B5DB-03206410F1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9724F15-788F-4136-ACF6-B93882D39D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05026C9-80B6-4948-A977-D6BD25E19E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FF4C2D5-83C5-4829-890C-0BA126A4EF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1F29FB0-EB38-4B3D-A43A-36C04017B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394A3-C20A-4ADA-91E6-1DED4525C75B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16B68A-D43C-41DC-8917-A789D4103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FF16938A-89D4-4A17-B1C8-C155620A7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6D538-3249-40A8-AB3C-2DF04A64EE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556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4D7820-0241-4936-BB91-844985994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1D5435F-BA04-4DAE-AD1C-03DD08666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394A3-C20A-4ADA-91E6-1DED4525C75B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39AB0AE-ABF2-4957-BB60-4E1F784FB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12F7B6B-9C16-4F3C-84F3-D192C5A3F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6D538-3249-40A8-AB3C-2DF04A64EE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425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6B5B19A-3F5B-4AC5-96B4-2D3B1A86A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394A3-C20A-4ADA-91E6-1DED4525C75B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3A974F2-791F-4B56-9593-E66CDEBBF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760A378-AEAD-422C-9E65-71AE56288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6D538-3249-40A8-AB3C-2DF04A64EE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5901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0C1DE6-3D92-4136-9E1F-5ED3291C9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49B7E22-6DBF-4343-83A4-31BF5E3299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FFE2314-D13D-4E5B-AB17-E61642B797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5990790-27BC-48EC-8AF5-CC9A4A9B6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394A3-C20A-4ADA-91E6-1DED4525C75B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FA18648-5E4F-4A6D-BA94-BA47F3653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6E682B1-5856-4F1E-9BAC-2B986531D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6D538-3249-40A8-AB3C-2DF04A64EE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1832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BAC109-2C93-4CC5-A72B-2C7E15638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A3FD0B3-480C-4DA5-A2ED-7DE25CEF88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51B424C-14BA-409B-8571-3861C3DFC8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6E617AD-A37C-4696-A0C1-BD1EE8384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394A3-C20A-4ADA-91E6-1DED4525C75B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19F2747-5F6B-43A5-9301-33A965CB3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0D24239-14B9-48FF-9181-378581733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6D538-3249-40A8-AB3C-2DF04A64EE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9683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A6A605-3BCB-4EAA-99E1-BF7A104DB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1D35A08-A86A-4EE3-BC0E-EE3CE5F892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2D284CE-E62A-4AD6-86A8-2367B96908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394A3-C20A-4ADA-91E6-1DED4525C75B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E89E824-8FDB-4A72-A75D-83146CF78E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7A7A90F-411E-468C-BDF5-8160EC04A0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6D538-3249-40A8-AB3C-2DF04A64EE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5906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.jpeg"/><Relationship Id="rId7" Type="http://schemas.microsoft.com/office/2007/relationships/hdphoto" Target="../media/hdphoto1.wdp"/><Relationship Id="rId2" Type="http://schemas.openxmlformats.org/officeDocument/2006/relationships/slideLayout" Target="../slideLayouts/slideLayout7.xml"/><Relationship Id="rId1" Type="http://schemas.openxmlformats.org/officeDocument/2006/relationships/audio" Target="file:///I:\&#1044;&#1048;&#1057;&#1058;&#1040;&#1053;&#1058;\&#1074;&#1077;&#1089;&#1077;&#1083;&#1072;&#1103;%20&#1087;&#1077;&#1089;&#1077;&#1085;&#1082;&#1072;%20&#1076;&#1083;&#1103;%20&#1080;&#1075;&#1088;.mp3" TargetMode="External"/><Relationship Id="rId6" Type="http://schemas.openxmlformats.org/officeDocument/2006/relationships/image" Target="../media/image2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krot.info/uploads/posts/2020-01/1579212446_39-8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pic>
        <p:nvPicPr>
          <p:cNvPr id="1026" name="Picture 2" descr="https://www.clipartmax.com/png/middle/412-4129136_kids-playing-tag-game-kids-playing-tag-game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07" b="99540" l="0" r="60119">
                        <a14:foregroundMark x1="31429" y1="21472" x2="31429" y2="21472"/>
                        <a14:foregroundMark x1="27976" y1="86503" x2="27976" y2="86503"/>
                        <a14:foregroundMark x1="7619" y1="68558" x2="7619" y2="68558"/>
                      </a14:backgroundRemoval>
                    </a14:imgEffect>
                  </a14:imgLayer>
                </a14:imgProps>
              </a:ext>
            </a:extLst>
          </a:blip>
          <a:srcRect r="38854"/>
          <a:stretch/>
        </p:blipFill>
        <p:spPr bwMode="auto">
          <a:xfrm>
            <a:off x="1925171" y="3277772"/>
            <a:ext cx="2356543" cy="2991411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308295" y="210067"/>
            <a:ext cx="99317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дошкольное образовательное учреждение </a:t>
            </a:r>
          </a:p>
          <a:p>
            <a:pPr lvl="0" algn="ctr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детский сад «Олененок»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71003" y="1136358"/>
            <a:ext cx="89892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Занятие по физической культуре для детей  подготовительной  группы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875607" y="5204098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</a:t>
            </a:r>
          </a:p>
          <a:p>
            <a:pPr lvl="0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Инструктор по физической культуре</a:t>
            </a:r>
          </a:p>
          <a:p>
            <a:pPr lvl="0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Быкова Э.В.</a:t>
            </a:r>
          </a:p>
        </p:txBody>
      </p:sp>
      <p:pic>
        <p:nvPicPr>
          <p:cNvPr id="1030" name="Picture 6" descr="https://img2.freepng.ru/20180313/hiq/kisspng-red-ribbon-clip-art-red-ribbon-5aa74d6a583718.6428895215209137703613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68150" r="96461"/>
                    </a14:imgEffect>
                  </a14:imgLayer>
                </a14:imgProps>
              </a:ext>
            </a:extLst>
          </a:blip>
          <a:srcRect l="64611"/>
          <a:stretch>
            <a:fillRect/>
          </a:stretch>
        </p:blipFill>
        <p:spPr bwMode="auto">
          <a:xfrm flipH="1">
            <a:off x="3896750" y="4424959"/>
            <a:ext cx="635165" cy="957237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896750" y="1842868"/>
            <a:ext cx="51191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«Салки с лентой»</a:t>
            </a:r>
          </a:p>
        </p:txBody>
      </p:sp>
      <p:pic>
        <p:nvPicPr>
          <p:cNvPr id="9" name="Picture 2" descr="https://www.clipartmax.com/png/middle/412-4129136_kids-playing-tag-game-kids-playing-tag-game.png">
            <a:extLst>
              <a:ext uri="{FF2B5EF4-FFF2-40B4-BE49-F238E27FC236}">
                <a16:creationId xmlns:a16="http://schemas.microsoft.com/office/drawing/2014/main" id="{69860097-9C28-4B5E-B592-ABAAEDB3DE9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816" b="100000" l="47500" r="100000">
                        <a14:foregroundMark x1="74167" y1="30215" x2="74167" y2="30215"/>
                        <a14:foregroundMark x1="80595" y1="28681" x2="80595" y2="28681"/>
                        <a14:foregroundMark x1="76071" y1="29601" x2="76071" y2="29601"/>
                      </a14:backgroundRemoval>
                    </a14:imgEffect>
                  </a14:imgLayer>
                </a14:imgProps>
              </a:ext>
            </a:extLst>
          </a:blip>
          <a:srcRect l="45708"/>
          <a:stretch/>
        </p:blipFill>
        <p:spPr bwMode="auto">
          <a:xfrm>
            <a:off x="3896750" y="3429000"/>
            <a:ext cx="2092378" cy="299141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638033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krot.info/uploads/posts/2020-01/1579212446_39-8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308295" y="210067"/>
            <a:ext cx="993179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Основные движения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209821" y="995682"/>
            <a:ext cx="1057421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Эстафета с мячом «Передача мяча в колонне</a:t>
            </a:r>
          </a:p>
          <a:p>
            <a:pPr algn="ctr"/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8" name="AutoShape 2" descr="https://konspekta.net/lektsianew/baza6/595089996989.files/image95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2530" name="Picture 2" descr="https://lib2.podelise.ru/tw_files2/urls_289/41/d-40230/7z-docs/1_html_m6cbc972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97230" y="3207434"/>
            <a:ext cx="7188848" cy="267531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638033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krot.info/uploads/posts/2020-01/1579212446_39-8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308295" y="210067"/>
            <a:ext cx="993179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Основные движения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209821" y="995682"/>
            <a:ext cx="1057421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Ползание по скамейке на ладонях и коленях (2—3 раза).</a:t>
            </a:r>
          </a:p>
          <a:p>
            <a:pPr lvl="0" algn="ctr"/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8" name="AutoShape 2" descr="https://konspekta.net/lektsianew/baza6/595089996989.files/image95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3554" name="Picture 2" descr="https://ds05.infourok.ru/uploads/ex/04eb/001142fa-d9d41339/hello_html_m649fe9c.png"/>
          <p:cNvPicPr>
            <a:picLocks noChangeAspect="1" noChangeArrowheads="1"/>
          </p:cNvPicPr>
          <p:nvPr/>
        </p:nvPicPr>
        <p:blipFill>
          <a:blip r:embed="rId3" cstate="print"/>
          <a:srcRect r="15635"/>
          <a:stretch>
            <a:fillRect/>
          </a:stretch>
        </p:blipFill>
        <p:spPr bwMode="auto">
          <a:xfrm>
            <a:off x="2787071" y="3981158"/>
            <a:ext cx="6061507" cy="1930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638033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krot.info/uploads/posts/2020-01/1579212446_39-8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308295" y="210067"/>
            <a:ext cx="993179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Подвижная игра «Салки с лентой»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392702" y="1111348"/>
            <a:ext cx="971608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Играющие становятся в круг.</a:t>
            </a:r>
            <a:b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Каждый прикрепляет сзади к поясу ленточку (полоску из цветного ма­териала). В центре круга находится водящий-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ловишка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По сигналу вос­питателя «Беги!» все дети разбегаются, а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ловишка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старается вытянуть у кого-либо ленточку. Лишившийся ленточки игрок отходит в сторону. По сигналу воспитателя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«Раз, два, три — в круг скорей беги!»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дети сно­ва образуют круг.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Ловишка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показывает собранные им ленточки и воз­вращает их играющим. Игра возобновляется с новым водящим. </a:t>
            </a:r>
          </a:p>
          <a:p>
            <a:pPr lvl="0" algn="ctr"/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8" name="AutoShape 2" descr="https://konspekta.net/lektsianew/baza6/595089996989.files/image95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38033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krot.info/uploads/posts/2020-01/1579212446_39-8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308295" y="210067"/>
            <a:ext cx="993179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Подвижная игра «Салки с лентой»</a:t>
            </a:r>
          </a:p>
        </p:txBody>
      </p:sp>
      <p:sp>
        <p:nvSpPr>
          <p:cNvPr id="14338" name="AutoShape 2" descr="https://konspekta.net/lektsianew/baza6/595089996989.files/image95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9" name="веселая песенка для игр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624668" y="2137117"/>
            <a:ext cx="1126588" cy="1126588"/>
          </a:xfrm>
          <a:prstGeom prst="rect">
            <a:avLst/>
          </a:prstGeom>
        </p:spPr>
      </p:pic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3ECB9EA8-0057-426F-860A-EB8A4D53704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55249" y="3011372"/>
            <a:ext cx="4444104" cy="3440144"/>
          </a:xfrm>
          <a:prstGeom prst="rect">
            <a:avLst/>
          </a:prstGeom>
        </p:spPr>
      </p:pic>
      <p:pic>
        <p:nvPicPr>
          <p:cNvPr id="11" name="Picture 2" descr="https://www.clipartmax.com/png/middle/412-4129136_kids-playing-tag-game-kids-playing-tag-game.png">
            <a:extLst>
              <a:ext uri="{FF2B5EF4-FFF2-40B4-BE49-F238E27FC236}">
                <a16:creationId xmlns:a16="http://schemas.microsoft.com/office/drawing/2014/main" id="{7F354BE3-3E44-4B92-B74C-A9F34564CA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307" b="99540" l="0" r="60119">
                        <a14:foregroundMark x1="31429" y1="21472" x2="31429" y2="21472"/>
                        <a14:foregroundMark x1="27976" y1="86503" x2="27976" y2="86503"/>
                        <a14:foregroundMark x1="7619" y1="68558" x2="7619" y2="68558"/>
                      </a14:backgroundRemoval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024558" y="3011372"/>
            <a:ext cx="4432086" cy="3440144"/>
          </a:xfrm>
          <a:prstGeom prst="rect">
            <a:avLst/>
          </a:prstGeom>
          <a:noFill/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67C4724-172B-453F-B9C5-98E70FEA6DF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61961" y="4387336"/>
            <a:ext cx="634039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803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0378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krot.info/uploads/posts/2020-01/1579212446_39-8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308295" y="210067"/>
            <a:ext cx="993179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519310" y="1248900"/>
            <a:ext cx="898925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Wingdings" pitchFamily="2" charset="2"/>
              <a:buChar char="Ø"/>
              <a:defRPr/>
            </a:pP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упражнять детей в ходьбе с изменением темпа движения, с ускорением и замедлением, в прыжках на правой и левой ноге попеременно; </a:t>
            </a:r>
          </a:p>
          <a:p>
            <a:pPr lvl="0">
              <a:buFont typeface="Wingdings" pitchFamily="2" charset="2"/>
              <a:buChar char="Ø"/>
              <a:defRPr/>
            </a:pP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повторить упражнения в ползании и эстафету с мячом.</a:t>
            </a:r>
          </a:p>
        </p:txBody>
      </p:sp>
    </p:spTree>
    <p:extLst>
      <p:ext uri="{BB962C8B-B14F-4D97-AF65-F5344CB8AC3E}">
        <p14:creationId xmlns:p14="http://schemas.microsoft.com/office/powerpoint/2010/main" val="3663803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krot.info/uploads/posts/2020-01/1579212446_39-8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308295" y="210067"/>
            <a:ext cx="993179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 часть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828800" y="1234832"/>
            <a:ext cx="898925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Wingdings" pitchFamily="2" charset="2"/>
              <a:buChar char="Ø"/>
              <a:defRPr/>
            </a:pP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ходьба в колонне по одному, на сигнал воспитателя (медленные удары в бубен или хлопки) ходьба широким свободным шагом; </a:t>
            </a:r>
          </a:p>
          <a:p>
            <a:pPr lvl="0">
              <a:buFont typeface="Wingdings" pitchFamily="2" charset="2"/>
              <a:buChar char="Ø"/>
              <a:defRPr/>
            </a:pP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переход на обычную ходьбу; </a:t>
            </a:r>
          </a:p>
          <a:p>
            <a:pPr lvl="0">
              <a:buFont typeface="Wingdings" pitchFamily="2" charset="2"/>
              <a:buChar char="Ø"/>
              <a:defRPr/>
            </a:pP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следующий сигнал (частые удары) ходьба мелким, семенящим шагом, руки на пояс; </a:t>
            </a:r>
          </a:p>
          <a:p>
            <a:pPr lvl="0">
              <a:buFont typeface="Wingdings" pitchFamily="2" charset="2"/>
              <a:buChar char="Ø"/>
              <a:defRPr/>
            </a:pP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бег врассыпную, ходьба в колонне по одному, перестроение в три колонны. нения в ползании и эстафету с мячом.</a:t>
            </a:r>
          </a:p>
        </p:txBody>
      </p:sp>
    </p:spTree>
    <p:extLst>
      <p:ext uri="{BB962C8B-B14F-4D97-AF65-F5344CB8AC3E}">
        <p14:creationId xmlns:p14="http://schemas.microsoft.com/office/powerpoint/2010/main" val="3663803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krot.info/uploads/posts/2020-01/1579212446_39-8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308295" y="210067"/>
            <a:ext cx="993179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Общеразвивающие упражнения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252025" y="1220764"/>
            <a:ext cx="972077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И. п. — основная стойка, палка вниз, хватом сверху. 1 — правую ногу назад на носок, палка вверх, прогнуться; 2 — исходное положение; 3—4 — то же, отставляя левую ногу (6—8 раз).</a:t>
            </a:r>
          </a:p>
        </p:txBody>
      </p:sp>
      <p:sp>
        <p:nvSpPr>
          <p:cNvPr id="14338" name="AutoShape 2" descr="https://konspekta.net/lektsianew/baza6/595089996989.files/image95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2" name="AutoShape 6" descr="https://konspekta.net/lektsianew/baza6/595089996989.files/image885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4" name="AutoShape 8" descr="https://konspekta.net/lektsianew/baza6/595089996989.files/image885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6" name="AutoShape 10" descr="https://konspekta.net/lektsianew/baza6/595089996989.files/image885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8" name="AutoShape 12" descr="https://konspekta.net/lektsianew/baza6/595089996989.files/image88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50" name="AutoShape 14" descr="https://konspekta.net/lektsianew/baza6/595089996989.files/image885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4354" name="Picture 18" descr="https://konspekta.net/lektsianew/baza6/595089996989.files/image955.jpg"/>
          <p:cNvPicPr>
            <a:picLocks noChangeAspect="1" noChangeArrowheads="1"/>
          </p:cNvPicPr>
          <p:nvPr/>
        </p:nvPicPr>
        <p:blipFill>
          <a:blip r:embed="rId3" cstate="print"/>
          <a:srcRect l="33938" r="33488"/>
          <a:stretch>
            <a:fillRect/>
          </a:stretch>
        </p:blipFill>
        <p:spPr bwMode="auto">
          <a:xfrm>
            <a:off x="4487594" y="2750954"/>
            <a:ext cx="2053883" cy="35538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63803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krot.info/uploads/posts/2020-01/1579212446_39-8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308295" y="210067"/>
            <a:ext cx="993179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Общеразвивающие упражнения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45588" y="1136358"/>
            <a:ext cx="10972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И. п. — основная стойка, палка вниз. 1 — наклон вправо, правую ногу в сторону на носок; 2 — исходное положение. То же влево (6—8 раз).</a:t>
            </a:r>
          </a:p>
          <a:p>
            <a:pPr lvl="0" algn="ctr"/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8" name="AutoShape 2" descr="https://konspekta.net/lektsianew/baza6/595089996989.files/image95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" name="Picture 16" descr="https://konspekta.net/lektsianew/baza6/595089996989.files/image951.jpg"/>
          <p:cNvPicPr>
            <a:picLocks noChangeAspect="1" noChangeArrowheads="1"/>
          </p:cNvPicPr>
          <p:nvPr/>
        </p:nvPicPr>
        <p:blipFill>
          <a:blip r:embed="rId3" cstate="print"/>
          <a:srcRect l="56342"/>
          <a:stretch>
            <a:fillRect/>
          </a:stretch>
        </p:blipFill>
        <p:spPr bwMode="auto">
          <a:xfrm>
            <a:off x="4473526" y="2790635"/>
            <a:ext cx="2475914" cy="329791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63803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krot.info/uploads/posts/2020-01/1579212446_39-8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308295" y="210067"/>
            <a:ext cx="993179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Общеразвивающие упражнения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828800" y="1234832"/>
            <a:ext cx="898925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И. п. — основная стойка, палка вниз. 1 — присесть, палка вперед; 2 — исходное положение (6—8 раз).</a:t>
            </a:r>
          </a:p>
        </p:txBody>
      </p:sp>
      <p:sp>
        <p:nvSpPr>
          <p:cNvPr id="14338" name="AutoShape 2" descr="https://konspekta.net/lektsianew/baza6/595089996989.files/image95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8434" name="Picture 2" descr="https://konspekta.net/lektsianew/baza6/595089996989.files/image97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5716" y="2536272"/>
            <a:ext cx="4205409" cy="35504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63803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krot.info/uploads/posts/2020-01/1579212446_39-8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308295" y="210067"/>
            <a:ext cx="993179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Общеразвивающие упражнения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209821" y="995682"/>
            <a:ext cx="1057421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И. п. — стойка ноги врозь, палка вниз. 1 — палка вверх; 2 — наклон вперед, коснуться пола; 3 — выпрямиться, палка вверх; 4 — исходное положение (6 раз).</a:t>
            </a:r>
          </a:p>
          <a:p>
            <a:pPr lvl="0" algn="ctr"/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8" name="AutoShape 2" descr="https://konspekta.net/lektsianew/baza6/595089996989.files/image95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9458" name="Picture 2" descr="https://konspekta.net/lektsianew/baza6/595089996989.files/image893.jpg"/>
          <p:cNvPicPr>
            <a:picLocks noChangeAspect="1" noChangeArrowheads="1"/>
          </p:cNvPicPr>
          <p:nvPr/>
        </p:nvPicPr>
        <p:blipFill>
          <a:blip r:embed="rId3" cstate="print"/>
          <a:srcRect r="36431"/>
          <a:stretch>
            <a:fillRect/>
          </a:stretch>
        </p:blipFill>
        <p:spPr bwMode="auto">
          <a:xfrm>
            <a:off x="3488789" y="2995620"/>
            <a:ext cx="4107766" cy="326425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63803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krot.info/uploads/posts/2020-01/1579212446_39-8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308295" y="210067"/>
            <a:ext cx="993179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Общеразвивающие упражнения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209821" y="995682"/>
            <a:ext cx="1057421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 И. п. — основная стойка сбоку от палки, лежащей на полу. Прыжки вокруг палки (в обе стороны) (3—4 раза). </a:t>
            </a:r>
          </a:p>
          <a:p>
            <a:pPr algn="ctr"/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8" name="AutoShape 2" descr="https://konspekta.net/lektsianew/baza6/595089996989.files/image95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482" name="Picture 2" descr="https://konspekta.net/lektsianew/baza6/595089996989.files/image1013.jpg"/>
          <p:cNvPicPr>
            <a:picLocks noChangeAspect="1" noChangeArrowheads="1"/>
          </p:cNvPicPr>
          <p:nvPr/>
        </p:nvPicPr>
        <p:blipFill>
          <a:blip r:embed="rId3" cstate="print"/>
          <a:srcRect l="34333" r="38769"/>
          <a:stretch>
            <a:fillRect/>
          </a:stretch>
        </p:blipFill>
        <p:spPr bwMode="auto">
          <a:xfrm>
            <a:off x="4290011" y="2321169"/>
            <a:ext cx="2546886" cy="394845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638033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krot.info/uploads/posts/2020-01/1579212446_39-8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308295" y="210067"/>
            <a:ext cx="993179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Основные движения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209821" y="995682"/>
            <a:ext cx="1057421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Прыжки на правой и левой ноге попеременно, продвигаясь вперед (расстояние 6 м).</a:t>
            </a:r>
          </a:p>
          <a:p>
            <a:pPr algn="ctr"/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8" name="AutoShape 2" descr="https://konspekta.net/lektsianew/baza6/595089996989.files/image95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1506" name="Picture 2" descr="https://ds04.infourok.ru/uploads/ex/02b9/000c7250-75764073/hello_html_356f3da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4210" y="3449792"/>
            <a:ext cx="4287226" cy="283187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638033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481</Words>
  <Application>Microsoft Office PowerPoint</Application>
  <PresentationFormat>Широкоэкранный</PresentationFormat>
  <Paragraphs>34</Paragraphs>
  <Slides>13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вася</dc:creator>
  <cp:lastModifiedBy>вася</cp:lastModifiedBy>
  <cp:revision>8</cp:revision>
  <dcterms:created xsi:type="dcterms:W3CDTF">2020-12-01T08:53:00Z</dcterms:created>
  <dcterms:modified xsi:type="dcterms:W3CDTF">2020-12-07T03:19:24Z</dcterms:modified>
</cp:coreProperties>
</file>