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CF66-CF6C-46E6-9E50-F70497FFC4A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811A-C46D-4AF4-8798-146EE5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A811A-C46D-4AF4-8798-146EE5EE91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</a:t>
            </a:r>
          </a:p>
          <a:p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Переброска мячей друг другу. Стоя в шеренгах. Двумя руками от груди (баскетбольный вариант).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6774" y="2477294"/>
            <a:ext cx="424886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Лазание под дугу (шнур) прямо и боком.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2572" y="2589604"/>
            <a:ext cx="61912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«Ключи,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оставайся </a:t>
            </a:r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72343" y="1690688"/>
            <a:ext cx="8273144" cy="4579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3.infourok.ru/uploads/ex/00b4/00062ebb-f32a8aaf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и беге с выполнением упражнений для рук;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разучить прыжки с подскоком ( чередование подскоков с ноги на ногу);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перебрасывание мяча;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лазанье в обруч (или под дугу)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одному. По сигналу воспитателя ходьба на носках, руки на пояс; переход на обычную ходьбу, затем ходьба с хлопками  на каждый шаг перед собой и за спиной. Ходьба и бег врассыпную.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 с палкой.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стойка, палка на грудь, хватом с верху. 1- палка вверх. 2- палка за голову, на плечи; 3- палка вверх; 4- исходное положение (6раз)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456" y="3560308"/>
            <a:ext cx="5895343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палка внизу. 1- палка вверх; 2- наклон вправо (влево); 3- выпрямиться. Палка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исходное положение 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92118" y="1948455"/>
            <a:ext cx="4461681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78629"/>
          <a:stretch/>
        </p:blipFill>
        <p:spPr>
          <a:xfrm>
            <a:off x="4253796" y="1948455"/>
            <a:ext cx="180012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основная стойка, палка вниз. 1- присесть, палка вперед; 2- исходное положение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5570" y="1788722"/>
            <a:ext cx="70770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4.И.п-сидя, ноги врозь, палка на коленях. 1 – палка вверх; 2- наклон вперед, коснуться пола; 3-выпрямиться, палка вверх; 4- исходное положение (6раз)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675"/>
          <a:stretch/>
        </p:blipFill>
        <p:spPr>
          <a:xfrm>
            <a:off x="4804012" y="3505942"/>
            <a:ext cx="3918210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5.И.п-лежа на животе, палка в согнутых руках перед собой. 1-2- прогнуться, палка вверх –вперед; 3-4- исходное положение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4559" y="3633728"/>
            <a:ext cx="4762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02668"/>
            <a:ext cx="12193057" cy="766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6.И.п. основная стойка. Палка на полу. Прыжки вокруг палки в обе стороны (2-3 раза)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511"/>
          <a:stretch/>
        </p:blipFill>
        <p:spPr>
          <a:xfrm>
            <a:off x="4901534" y="2756848"/>
            <a:ext cx="2577439" cy="4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– подскоками на правой и левой ноге попеременно, продвигаясь вперед.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17" y="3429000"/>
            <a:ext cx="5277134" cy="34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299</Words>
  <Application>Microsoft Office PowerPoint</Application>
  <PresentationFormat>Широкоэкранный</PresentationFormat>
  <Paragraphs>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Задачи. -Упражнять в ходьбе и беге с выполнением упражнений для рук;  - разучить прыжки с подскоком ( чередование подскоков с ноги на ногу); - упражнять в перебрасывание мяча;  - повторить лазанье в обруч (или под дугу)</vt:lpstr>
      <vt:lpstr>ОРУ с палкой.</vt:lpstr>
      <vt:lpstr>2.И.п- стойка ноги на ширине плеч, палка внизу. 1- палка вверх; 2- наклон вправо (влево); 3- выпрямиться. Палка вверх; 4- исходное положение (6-8раз)</vt:lpstr>
      <vt:lpstr>3.И.п- основная стойка, палка вниз. 1- присесть, палка вперед; 2- исходное положение (6раз)</vt:lpstr>
      <vt:lpstr>4.И.п-сидя, ноги врозь, палка на коленях. 1 – палка вверх; 2- наклон вперед, коснуться пола; 3-выпрямиться, палка вверх; 4- исходное положение (6раз) </vt:lpstr>
      <vt:lpstr>5.И.п-лежа на животе, палка в согнутых руках перед собой. 1-2- прогнуться, палка вверх –вперед; 3-4- исходное положение (6раз)</vt:lpstr>
      <vt:lpstr>6.И.п. основная стойка. Палка на полу. Прыжки вокруг палки в обе стороны (2-3 раза)</vt:lpstr>
      <vt:lpstr>Основные виды движения</vt:lpstr>
      <vt:lpstr>2. Переброска мячей друг другу. Стоя в шеренгах. Двумя руками от груди (баскетбольный вариант).</vt:lpstr>
      <vt:lpstr>3. Лазание под дугу (шнур) прямо и боком.</vt:lpstr>
      <vt:lpstr>Подвижная игра «Ключи,        не оставайся на земле            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</dc:title>
  <dc:creator>anshakov9797@mail.ru</dc:creator>
  <cp:lastModifiedBy>anshakov9797@mail.ru</cp:lastModifiedBy>
  <cp:revision>40</cp:revision>
  <dcterms:created xsi:type="dcterms:W3CDTF">2020-10-13T11:18:22Z</dcterms:created>
  <dcterms:modified xsi:type="dcterms:W3CDTF">2021-02-11T09:58:07Z</dcterms:modified>
</cp:coreProperties>
</file>