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I:\&#1044;&#1048;&#1057;&#1058;&#1040;&#1053;&#1058;\&#1074;&#1077;&#1089;&#1077;&#1083;&#1072;&#1103;%20&#1087;&#1077;&#1089;&#1077;&#1085;&#1082;&#1072;%20&#1076;&#1083;&#1103;%20&#1080;&#1075;&#1088;.mp3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stihi.ru/pics/2019/12/03/35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332656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образовательное учреждение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детский сад «Олененок»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34076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Занятие  о физической культуре для детей средней группы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3789040"/>
            <a:ext cx="40099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«Метелица»</a:t>
            </a:r>
            <a:endParaRPr lang="ru-RU" sz="5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67944" y="55172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Быкова Э.В.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47664" y="1700808"/>
            <a:ext cx="65882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Прыжки из обруча в обруч (5-6 обручей) на двух ногах, 3-4 раза.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5040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 descr="https://static.detstrana.ru/public/games/8b/3b/0e/e1f5e_68e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636912"/>
            <a:ext cx="57150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47664" y="1700808"/>
            <a:ext cx="65882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Прокатывание мячей между предметами (кубики, кегли), 3-4 раза. 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50409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виды движений.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s://mdou116.edusite.ru/images/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9779" y="3476400"/>
            <a:ext cx="5874221" cy="33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051720" y="1268760"/>
            <a:ext cx="658822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строятся в колонну по одному. Воспитатель-«Метелица» становится впереди колонны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Все берутся за руки и, не разрывая цепочки, в умеренном темпе передвигаются за воспитателем. «Метелица» ведет детей между игровыми постройками на участке, различными предметами. </a:t>
            </a: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некоторое время все останавливаются и отдыхают; упражнение повторяется.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6533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i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Игровое упражнение «Метелица».</a:t>
            </a:r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b1.culture.ru/c/8146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pic>
        <p:nvPicPr>
          <p:cNvPr id="3" name="веселая песенка для игр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56176" y="260648"/>
            <a:ext cx="1016496" cy="1016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037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vash-ng.ru/wp-content/uploads/2014/11/blue-new-year-wallper-13-1536x11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83568" y="1844824"/>
            <a:ext cx="78488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пражнять детей в ходьбе с выполнением заданий по команде воспитателя, в прыжках из обруча в обруч; </a:t>
            </a:r>
          </a:p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развивать ловкость при прокатывании мяча между предметами.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620688"/>
            <a:ext cx="19109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vash-ng.ru/wp-content/uploads/2014/11/blue-new-year-wallper-13-1536x11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83568" y="1412776"/>
            <a:ext cx="784887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905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Ходьба в колонне по одному, на сигнал воспитателя: «Аист!» - остановиться, поднять ногу, согнутую в колене, руки в стороны и некоторое время удерживать равновесие, затем продолжить ходьбу.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905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сигнал педагога: «Лягушки!» - дети приседают на корточки, кладут руки на колени.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1905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нескольких повторений бег врассыпную по всему залу.</a:t>
            </a:r>
            <a:endParaRPr kumimoji="0" lang="ru-RU" sz="24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620688"/>
            <a:ext cx="18646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 часть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75656" y="1412776"/>
            <a:ext cx="73448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И. п. - сидя на стуле, руки за голову. Руки в стороны, вверх, в стороны; вернуться в исходное положение (5 раз).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6900" y="332656"/>
            <a:ext cx="58827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стульях.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3" name="Picture 5" descr="https://perviydoc.ru/docs/21/20263/conv_1/file1_html_m137b0dbf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2852936"/>
            <a:ext cx="4824536" cy="37924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63688" y="1340768"/>
            <a:ext cx="7380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И. п. - сидя на стуле, ноги расставлены, руки на пояс. руки в стороны, наклон вправо (влево); выпрямиться, руки в стороны, вернуться в исходное положение (5 раз).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62969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стульях.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konspekta.net/studopediainfo/baza8/4846474890543.files/image939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1184"/>
          <a:stretch>
            <a:fillRect/>
          </a:stretch>
        </p:blipFill>
        <p:spPr bwMode="auto">
          <a:xfrm>
            <a:off x="3707904" y="2852936"/>
            <a:ext cx="3719626" cy="3674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03648" y="1412776"/>
            <a:ext cx="73803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И. п. - сидя на стуле, ноги вместе, руки в упоре с боков стула. Поднять правую (левую) ногу вперед-вверх, опустить; вернуться в исходное положение (6 раз).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18868" y="260648"/>
            <a:ext cx="588270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стульях.</a:t>
            </a:r>
            <a:endParaRPr lang="ru-RU" sz="32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s://spinet.ru/b_bolivspine/57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2924944"/>
            <a:ext cx="3233936" cy="3613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03648" y="1228110"/>
            <a:ext cx="738031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И. п. - сидя на стуле, ноги расставлены, руки за голову. руки в стороны, наклон вперед к правой (левой) ноге, коснуться пальцами рук носка правой (левой) ноги. Выпрямиться, руки в стороны, вернуться в исходное положение (4 раза).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62969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стульях.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" name="Picture 2" descr="http://www.paralife.narod.ru/uprazhneniya/pic/ukreplenie-myshcz-spiny-zhivota-uluchshenie-osanki-04.gif"/>
          <p:cNvPicPr>
            <a:picLocks noChangeAspect="1" noChangeArrowheads="1"/>
          </p:cNvPicPr>
          <p:nvPr/>
        </p:nvPicPr>
        <p:blipFill>
          <a:blip r:embed="rId3" cstate="print"/>
          <a:srcRect t="14427" b="73169"/>
          <a:stretch>
            <a:fillRect/>
          </a:stretch>
        </p:blipFill>
        <p:spPr bwMode="auto">
          <a:xfrm>
            <a:off x="3347864" y="3573016"/>
            <a:ext cx="5328708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47664" y="1412776"/>
            <a:ext cx="723629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И. п. - стоя за стулом, держаться за его спинку обеими руками хватом сверху. Присесть, медленным движением развести колени в стороны; встать, вернуться в исходное положение (4-5 раз).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62969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стульях.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s://iknigi.net/books_files/online_html/71776/i_098.png"/>
          <p:cNvPicPr>
            <a:picLocks noChangeAspect="1" noChangeArrowheads="1"/>
          </p:cNvPicPr>
          <p:nvPr/>
        </p:nvPicPr>
        <p:blipFill>
          <a:blip r:embed="rId3" cstate="print"/>
          <a:srcRect r="47194"/>
          <a:stretch>
            <a:fillRect/>
          </a:stretch>
        </p:blipFill>
        <p:spPr bwMode="auto">
          <a:xfrm>
            <a:off x="3995936" y="3356992"/>
            <a:ext cx="2376264" cy="33380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png.pngtree.com/58pic/32/78/97/93258PIC060AEd0820ef6_PIC20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763688" y="1412776"/>
            <a:ext cx="702027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 И. п. - стоя боком к стулу, руки произвольно. Прыжки вокруг стула на двух ногах, в обе стороны под счет воспитателя. После серии прыжков небольшая пауза и повторение прыжков.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260648"/>
            <a:ext cx="629691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Общеразвивающие упражнения 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стульях.</a:t>
            </a:r>
            <a:endParaRPr lang="ru-RU" sz="3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AutoShape 2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0" name="AutoShape 6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2" name="AutoShape 8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14" name="AutoShape 10" descr="https://s0.slide-share.ru/s_slide/8531a907ec7b3c3140849d4f1217b18b/f3a12b80-3c52-406e-b027-21ff136f3d5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s://iknigi.net/books_files/online_html/71776/i_098.png"/>
          <p:cNvPicPr>
            <a:picLocks noChangeAspect="1" noChangeArrowheads="1"/>
          </p:cNvPicPr>
          <p:nvPr/>
        </p:nvPicPr>
        <p:blipFill>
          <a:blip r:embed="rId3" cstate="print"/>
          <a:srcRect t="40987" r="79198"/>
          <a:stretch>
            <a:fillRect/>
          </a:stretch>
        </p:blipFill>
        <p:spPr bwMode="auto">
          <a:xfrm>
            <a:off x="5364088" y="4653136"/>
            <a:ext cx="936104" cy="1969890"/>
          </a:xfrm>
          <a:prstGeom prst="rect">
            <a:avLst/>
          </a:prstGeom>
          <a:noFill/>
        </p:spPr>
      </p:pic>
      <p:pic>
        <p:nvPicPr>
          <p:cNvPr id="20482" name="Picture 2" descr="https://www.sinref.ru/000_uchebniki/04600_raznie_2/683_podgotovka_unih_chempionov/000/5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4616"/>
          <a:stretch>
            <a:fillRect/>
          </a:stretch>
        </p:blipFill>
        <p:spPr bwMode="auto">
          <a:xfrm>
            <a:off x="4355976" y="3212976"/>
            <a:ext cx="1440160" cy="337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498</Words>
  <Application>Microsoft Office PowerPoint</Application>
  <PresentationFormat>Экран (4:3)</PresentationFormat>
  <Paragraphs>40</Paragraphs>
  <Slides>13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</cp:revision>
  <dcterms:created xsi:type="dcterms:W3CDTF">2021-02-05T18:27:09Z</dcterms:created>
  <dcterms:modified xsi:type="dcterms:W3CDTF">2021-02-08T03:52:00Z</dcterms:modified>
</cp:coreProperties>
</file>