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5086"/>
            <a:ext cx="9144000" cy="507999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МБДОУ детский сад «Оленёнок»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886" y="1233715"/>
            <a:ext cx="7953828" cy="544285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детей старших 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Неваляшки»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7671"/>
            <a:ext cx="7050206" cy="121301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Отбивание мяча одной рукой о пол, продвигаюсь вперед шагом (расстояние 6м),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156" y="2216268"/>
            <a:ext cx="3927200" cy="41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Лазание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дугу (высота 40см), не касаясь руками пола, в группировке, 2-3 раза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304" y="1893864"/>
            <a:ext cx="55582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71971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оставайся на полу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2" y="0"/>
            <a:ext cx="7010400" cy="19594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в ходьбе и беге по кругу, взявшись за руки; ходьбу и бег врассыпную; закрепить навык энергичного отталкивания и приземления на полусогнутые ноги в прыжках; упражнять в лазание под дугу и отбивании мяча о землю.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1" y="1959428"/>
            <a:ext cx="7460343" cy="471714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 шеренгу. Проверка осанки и равнения; перестроение в колону  по одному, затем в круг. Ходьба и бег по кругу, взявшись за руки; ходьба и бег  врассыпную с остановкой по сигналу воспитателя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928429" cy="539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ОРУ с большим мячом.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514"/>
            <a:ext cx="7694839" cy="514644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 мяч в обеих руках вниз. 1-2- поднять мяч вверх, поднимаясь на носки; 3-4- вернуться в исходное положение.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21" y="2552130"/>
            <a:ext cx="4326340" cy="41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686"/>
            <a:ext cx="7188200" cy="1502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в упоре на коленях, мяч в обеих руках перед собой. 1-4- прокатить мяч вокруг себя вправо; 5-8- перекатить мяч влево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501" y="2611879"/>
            <a:ext cx="6194073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46257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сидя, ноги врозь, мяч в согнутых руках перед собой; 1-2- наклон вперед, прокатить мяч от одной ноги к другой; 3-4- вернуться в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4616" y="3370997"/>
            <a:ext cx="5120083" cy="28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2429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основная стойка мяч в согнутых руках перед собой. 1- присесть, мяч вперед; 2- исходное положение.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5874" y="2436351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26943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ноги слегка расставлены. Мяч в обеих руках перед собой. Подбрасывание мяча вверх и ловля его двумя руками, в произвольном темпе.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74044" y="2356799"/>
            <a:ext cx="3213911" cy="38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0486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стойка, мяч на полу. Прыжки вокруг мяча на двух ногах на счет 1-8, затем пауза и снова прыжки.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97791"/>
            <a:ext cx="3357381" cy="32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99886"/>
            <a:ext cx="8229600" cy="527707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прыжки в длину с места (расстояние 50см), 8-10раз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2634018"/>
            <a:ext cx="4922293" cy="29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306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                МБДОУ детский сад «Оленёнок»</vt:lpstr>
      <vt:lpstr>                        Задачи: -Упражнять детей в ходьбе и беге по кругу, взявшись за руки; ходьбу и бег врассыпную; закрепить навык энергичного отталкивания и приземления на полусогнутые ноги в прыжках; упражнять в лазание под дугу и отбивании мяча о землю. </vt:lpstr>
      <vt:lpstr>ОРУ с большим мячом.</vt:lpstr>
      <vt:lpstr>2.И.п- стойка в упоре на коленях, мяч в обеих руках перед собой. 1-4- прокатить мяч вокруг себя вправо; 5-8- перекатить мяч влево</vt:lpstr>
      <vt:lpstr>3.И.п- сидя, ноги врозь, мяч в согнутых руках перед собой; 1-2- наклон вперед, прокатить мяч от одной ноги к другой; 3-4- вернуться в исходное положение.</vt:lpstr>
      <vt:lpstr>4.И.п- основная стойка мяч в согнутых руках перед собой. 1- присесть, мяч вперед; 2- исходное положение.</vt:lpstr>
      <vt:lpstr>5.И.п- ноги слегка расставлены. Мяч в обеих руках перед собой. Подбрасывание мяча вверх и ловля его двумя руками, в произвольном темпе.</vt:lpstr>
      <vt:lpstr>6.И.п- основная стойка, мяч на полу. Прыжки вокруг мяча на двух ногах на счет 1-8, затем пауза и снова прыжки.</vt:lpstr>
      <vt:lpstr>Основные виды движения</vt:lpstr>
      <vt:lpstr>2.  Отбивание мяча одной рукой о пол, продвигаюсь вперед шагом (расстояние 6м), 2-3 раза</vt:lpstr>
      <vt:lpstr>3. Лазание – подлезание под дугу (высота 40см), не касаясь руками пола, в группировке, 2-3 раза</vt:lpstr>
      <vt:lpstr> Не оставайся на полу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42</cp:revision>
  <dcterms:created xsi:type="dcterms:W3CDTF">2020-10-13T10:15:52Z</dcterms:created>
  <dcterms:modified xsi:type="dcterms:W3CDTF">2021-02-11T09:42:54Z</dcterms:modified>
</cp:coreProperties>
</file>