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Ползание под шнур. Не касаясь руками пола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8530" y="1825625"/>
            <a:ext cx="4954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затейники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5430"/>
            <a:ext cx="9144000" cy="1843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детей в ходьбе и беге в колоне по одному,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в рассыпную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упражнения в прыжках, ползании.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-задания с мячом.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одному. Игровое задание «Река и ров» (с прыжками); ходьба и бег в рассыпную.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с флажками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флажки вниз. 1-Флажки вперед , 2- флажки вверх, 3- флажки в стороны, 4-вернуться в исходное положение (5-6раз)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216" y="3613126"/>
            <a:ext cx="3542083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Основная стойка, флажки в низ. 1- шаг правой ногой вправо, флажки в стороны. 2- вернуться в исходное положение. Тоже влево.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5148" y="3056893"/>
            <a:ext cx="535884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 на полу, ноги врозь, флажки у груди. 1-2- наклон вперед к правой ноге, коснуться  палочками носков ног ; 3-4- исходное положение. Тоже к левой ноге.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4377" y="2682543"/>
            <a:ext cx="6693988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в упоре на коленях , флажки у груди.1- поворот вправо, флажки в стороны; 2- исходное положение . То же влево (6-8 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3796" y="2144939"/>
            <a:ext cx="62532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5И.п- основная стойка флажки вниз.1-2 присесть, флажки вперед; 3-4 исходное положение.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3457" y="2339963"/>
            <a:ext cx="7651143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через короткую скакалку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31" y="3145631"/>
            <a:ext cx="3273425" cy="28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Перебрасывание мяча через сетку (веревку)  двумя руками и ловлю его после от скока от пола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423"/>
          <a:stretch/>
        </p:blipFill>
        <p:spPr>
          <a:xfrm>
            <a:off x="3920822" y="2830059"/>
            <a:ext cx="5801784" cy="32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233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: - упражнять детей в ходьбе и беге в колоне по одному, бег в рассыпную -повторить упражнения в прыжках, ползании. -задания с мячом.</vt:lpstr>
      <vt:lpstr>Общеразвивающие с флажками</vt:lpstr>
      <vt:lpstr>2.И.п- Основная стойка, флажки в низ. 1- шаг правой ногой вправо, флажки в стороны. 2- вернуться в исходное положение. Тоже влево.</vt:lpstr>
      <vt:lpstr>3.И.п- Сидя на полу, ноги врозь, флажки у груди. 1-2- наклон вперед к правой ноге, коснуться  палочками носков ног ; 3-4- исходное положение. Тоже к левой ноге.</vt:lpstr>
      <vt:lpstr>4.И.п-стойка в упоре на коленях , флажки у груди.1- поворот вправо, флажки в стороны; 2- исходное положение . То же влево (6-8 раз)</vt:lpstr>
      <vt:lpstr>5И.п- основная стойка флажки вниз.1-2 присесть, флажки вперед; 3-4 исходное положение.</vt:lpstr>
      <vt:lpstr>Основные виды движения</vt:lpstr>
      <vt:lpstr>2. Перебрасывание мяча через сетку (веревку)  двумя руками и ловлю его после от скока от пола</vt:lpstr>
      <vt:lpstr>3. Ползание под шнур. Не касаясь руками пола</vt:lpstr>
      <vt:lpstr>затейники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19</cp:revision>
  <dcterms:created xsi:type="dcterms:W3CDTF">2020-10-13T11:18:22Z</dcterms:created>
  <dcterms:modified xsi:type="dcterms:W3CDTF">2021-03-18T07:01:16Z</dcterms:modified>
</cp:coreProperties>
</file>