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6436659" cy="5079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д/с «Оленёнок»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035" y="1448866"/>
            <a:ext cx="7915836" cy="5138057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Физкультурное занятие </a:t>
            </a:r>
            <a:r>
              <a:rPr lang="ru-RU" sz="4000" dirty="0" smtClean="0"/>
              <a:t>для </a:t>
            </a:r>
            <a:endParaRPr lang="ru-RU" sz="4000" dirty="0" smtClean="0"/>
          </a:p>
          <a:p>
            <a:r>
              <a:rPr lang="ru-RU" sz="4000" dirty="0" smtClean="0"/>
              <a:t>старшей группы</a:t>
            </a:r>
            <a:endParaRPr lang="ru-RU" sz="4000" dirty="0" smtClean="0"/>
          </a:p>
          <a:p>
            <a:endParaRPr lang="ru-RU" sz="4800" dirty="0" smtClean="0">
              <a:solidFill>
                <a:srgbClr val="FFFF00"/>
              </a:solidFill>
            </a:endParaRPr>
          </a:p>
          <a:p>
            <a:r>
              <a:rPr lang="ru-RU" sz="4800" dirty="0" smtClean="0">
                <a:solidFill>
                  <a:srgbClr val="FFFF00"/>
                </a:solidFill>
              </a:rPr>
              <a:t>«</a:t>
            </a:r>
            <a:r>
              <a:rPr lang="ru-RU" sz="4800" dirty="0">
                <a:solidFill>
                  <a:srgbClr val="FFFF00"/>
                </a:solidFill>
              </a:rPr>
              <a:t>Капельки»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pPr lvl="0"/>
            <a:r>
              <a:rPr lang="ru-RU" sz="1800" b="1" dirty="0">
                <a:solidFill>
                  <a:prstClr val="black"/>
                </a:solidFill>
              </a:rPr>
              <a:t>Инструктор по физическому воспитанию</a:t>
            </a:r>
          </a:p>
          <a:p>
            <a:pPr lvl="0"/>
            <a:r>
              <a:rPr lang="ru-RU" sz="1800" dirty="0" err="1" smtClean="0">
                <a:solidFill>
                  <a:prstClr val="black"/>
                </a:solidFill>
              </a:rPr>
              <a:t>Аншаков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В.А. </a:t>
            </a:r>
          </a:p>
          <a:p>
            <a:r>
              <a:rPr lang="ru-RU" sz="4000" b="1" dirty="0" smtClean="0"/>
              <a:t>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Ползание по гимнастической скамейки на четвереньках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0805" y="2807439"/>
            <a:ext cx="5329918" cy="322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648" y="356160"/>
            <a:ext cx="662939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малой подвижности «У кого мяч»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618" r="7432"/>
          <a:stretch/>
        </p:blipFill>
        <p:spPr>
          <a:xfrm>
            <a:off x="1389529" y="1690688"/>
            <a:ext cx="6409765" cy="483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411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2" y="261257"/>
            <a:ext cx="7262748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Разучивать поворот по сигналу воспитателя во время ходьбы в колоне по одному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овторить бег с преодолением препятствий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-Упражнять в прыжках  с высоты.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азвивать координацию движения при перебрасывание мяча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138" y="1887000"/>
            <a:ext cx="7523286" cy="47171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/>
              <a:t>        Ход </a:t>
            </a:r>
            <a:r>
              <a:rPr lang="ru-RU" sz="2000" b="1" dirty="0" smtClean="0"/>
              <a:t>проведения.</a:t>
            </a:r>
          </a:p>
          <a:p>
            <a:pPr algn="l">
              <a:lnSpc>
                <a:spcPct val="1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Вводная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часть: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Построение в шеренгу, проверка осанки и равнения, перестроение в колону по одному; ходьба в колоне по одному , на сигнал «Поворот»!- дети поворачиваются кругом и продолжают ходьбу . Бег с перешагивание через бруски, положен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ные на расстоянии 70-80см один от другого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часть:</a:t>
            </a:r>
          </a:p>
          <a:p>
            <a:pPr algn="l"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3558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гимнастической палкой.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224" y="1538755"/>
            <a:ext cx="7315200" cy="435133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Основная стойка палка в низ.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палку вперед, 2-  палку в верх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палку вперед , 4- исходное положение.</a:t>
            </a:r>
          </a:p>
          <a:p>
            <a:endParaRPr lang="ru-RU" dirty="0"/>
          </a:p>
        </p:txBody>
      </p:sp>
      <p:pic>
        <p:nvPicPr>
          <p:cNvPr id="1026" name="Picture 2" descr="https://ds04.infourok.ru/uploads/ex/0793/0009b80a-a44f233a/hello_html_m5173c5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18" y="3192475"/>
            <a:ext cx="53149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086"/>
            <a:ext cx="10515600" cy="109560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2.Основная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стойка палка на плечах  хватом сверху.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шаг  в право , палку вверх; 2- исходное положение. Тоже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влево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66" y="2617695"/>
            <a:ext cx="6125028" cy="286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176" y="544419"/>
            <a:ext cx="7023847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3.Основная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стойка, палка снизу , локти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прямые,.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1-2-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присесть, палку вынести в перед ; 3-4- исходное положение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6961" y="2109601"/>
            <a:ext cx="508903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714" y="2662295"/>
            <a:ext cx="4905829" cy="322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78" y="651995"/>
            <a:ext cx="7597587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3.Основная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тойка , палка вертикально ,одним концом на полу, хват обеими руками.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мах правой ногой в перед; 2- мах правой ногой назад ; 3- мах  вперед; 4- исходное положение. То же левой ногой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24" y="768537"/>
            <a:ext cx="6862482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4.Основная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стойка, руки произвольно , палка на полу справа.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Прыжок через палку в перед назад на счет 1-4, затем пауза и снова прыжки( 2-3 раза)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2026" y="2663713"/>
            <a:ext cx="2738665" cy="351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859" y="2663713"/>
            <a:ext cx="2921640" cy="351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176" y="409948"/>
            <a:ext cx="4827494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Прыжки со скамейки на полу согнутые ноги (8-10 раз)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852" b="15366"/>
          <a:stretch/>
        </p:blipFill>
        <p:spPr>
          <a:xfrm>
            <a:off x="838201" y="2666207"/>
            <a:ext cx="6584575" cy="361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35" y="481666"/>
            <a:ext cx="7158318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2.Бросание мяча (большого диаметра)друг другу двумя руками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33" r="4673"/>
          <a:stretch/>
        </p:blipFill>
        <p:spPr>
          <a:xfrm>
            <a:off x="573741" y="2369877"/>
            <a:ext cx="7458636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210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д/с «Оленёнок»</vt:lpstr>
      <vt:lpstr>          Задачи: -Разучивать поворот по сигналу воспитателя во время ходьбы в колоне по одному. - Повторить бег с преодолением препятствий.  -Упражнять в прыжках  с высоты.  -Развивать координацию движения при перебрасывание мяча.</vt:lpstr>
      <vt:lpstr>Общеразвивающие упражнения с гимнастической палкой.</vt:lpstr>
      <vt:lpstr>2.Основная стойка палка на плечах  хватом сверху.  1- шаг  в право , палку вверх; 2- исходное положение. Тоже влево . </vt:lpstr>
      <vt:lpstr>3.Основная стойка, палка снизу , локти прямые,. 1-2- присесть, палку вынести в перед ; 3-4- исходное положение</vt:lpstr>
      <vt:lpstr>3.Основная стойка , палка вертикально ,одним концом на полу, хват обеими руками.  1 – мах правой ногой в перед; 2- мах правой ногой назад ; 3- мах  вперед; 4- исходное положение. То же левой ногой</vt:lpstr>
      <vt:lpstr>4.Основная стойка, руки произвольно , палка на полу справа. Прыжок через палку в перед назад на счет 1-4, затем пауза и снова прыжки( 2-3 раза)</vt:lpstr>
      <vt:lpstr>Основные виды движения</vt:lpstr>
      <vt:lpstr>2.Бросание мяча (большого диаметра)друг другу двумя руками</vt:lpstr>
      <vt:lpstr>3. Ползание по гимнастической скамейки на четвереньках</vt:lpstr>
      <vt:lpstr>Игра малой подвижности «У кого мяч»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Пользователь</cp:lastModifiedBy>
  <cp:revision>11</cp:revision>
  <dcterms:created xsi:type="dcterms:W3CDTF">2020-10-13T10:15:52Z</dcterms:created>
  <dcterms:modified xsi:type="dcterms:W3CDTF">2007-12-31T19:43:50Z</dcterms:modified>
</cp:coreProperties>
</file>