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>
      <p:cViewPr varScale="1">
        <p:scale>
          <a:sx n="73" d="100"/>
          <a:sy n="73" d="100"/>
        </p:scale>
        <p:origin x="-11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44;&#1048;&#1057;&#1058;&#1040;&#1053;&#1058;\&#1074;&#1077;&#1089;&#1077;&#1083;&#1072;&#1103;%20&#1087;&#1077;&#1089;&#1077;&#1085;&#1082;&#1072;%20&#1076;&#1083;&#1103;%20&#1080;&#1075;&#1088;.mp3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.mycdn.me/i?r=AzEPZsRbOZEKgBhR0XGMT1RkQIfS76IpJ4gqs0rDt4Dt5q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0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lvl="0" algn="ctr">
              <a:defRPr/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«Олененок»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52736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физической культуре для детей подготовительной к школе группы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lvl="0"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lvl="0">
              <a:defRPr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Быкова Э.В.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4725144"/>
            <a:ext cx="30124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«Горелки».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i.pinimg.com/originals/e6/78/a9/e678a931eb2c9a58d181a92c0d25d4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014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59632" y="1124744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Метание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мешочков на дальность — «Кто дальше бросит».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13448" y="188640"/>
            <a:ext cx="49709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Основные движения</a:t>
            </a:r>
          </a:p>
        </p:txBody>
      </p:sp>
      <p:pic>
        <p:nvPicPr>
          <p:cNvPr id="5122" name="Picture 2" descr="https://nsportal.ru/sites/default/files/2019/11/28/00002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3429000"/>
            <a:ext cx="6412683" cy="3078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i.pinimg.com/originals/e6/78/a9/e678a931eb2c9a58d181a92c0d25d4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014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1268760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Ползание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гимнастической скамейке на четвереньках с мешочком на спине.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13448" y="188640"/>
            <a:ext cx="49709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Основные движения</a:t>
            </a:r>
          </a:p>
        </p:txBody>
      </p:sp>
      <p:sp>
        <p:nvSpPr>
          <p:cNvPr id="23554" name="AutoShape 2" descr="https://s1.slide-share.ru/s_image/d10ec0313a402b47ead7a2eaaaf085a4/defce5d1-9ac0-451f-ae7e-bf5df804df4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s1.slide-share.ru/s_image/d10ec0313a402b47ead7a2eaaaf085a4/defce5d1-9ac0-451f-ae7e-bf5df804df4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s1.slide-share.ru/s_image/d10ec0313a402b47ead7a2eaaaf085a4/defce5d1-9ac0-451f-ae7e-bf5df804df44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s://s1.slide-share.ru/s_image/d10ec0313a402b47ead7a2eaaaf085a4/defce5d1-9ac0-451f-ae7e-bf5df804df4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https://s1.slide-share.ru/s_image/d10ec0313a402b47ead7a2eaaaf085a4/defce5d1-9ac0-451f-ae7e-bf5df804df4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4" name="AutoShape 12" descr="https://s1.slide-share.ru/s_image/d10ec0313a402b47ead7a2eaaaf085a4/defce5d1-9ac0-451f-ae7e-bf5df804df4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6" name="AutoShape 14" descr="https://s1.slide-share.ru/s_image/d10ec0313a402b47ead7a2eaaaf085a4/defce5d1-9ac0-451f-ae7e-bf5df804df4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8" name="AutoShape 16" descr="https://s1.slide-share.ru/s_image/d10ec0313a402b47ead7a2eaaaf085a4/defce5d1-9ac0-451f-ae7e-bf5df804df4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70" name="AutoShape 18" descr="https://s1.slide-share.ru/s_image/d10ec0313a402b47ead7a2eaaaf085a4/defce5d1-9ac0-451f-ae7e-bf5df804df4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https://s1.slide-share.ru/s_image/d10ec0313a402b47ead7a2eaaaf085a4/defce5d1-9ac0-451f-ae7e-bf5df804df4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s://ds04.infourok.ru/uploads/ex/0b63/000bf242-dd322c99/hello_html_7fc390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75856" y="3140968"/>
            <a:ext cx="4360921" cy="3136428"/>
          </a:xfrm>
          <a:prstGeom prst="rect">
            <a:avLst/>
          </a:prstGeom>
          <a:noFill/>
        </p:spPr>
      </p:pic>
      <p:pic>
        <p:nvPicPr>
          <p:cNvPr id="18" name="Picture 4" descr="https://thepresentation.ru/img/thumbs/f13d196a2e3c6dbc629b87808c5b85a2-800x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4167" b="85167" l="28625" r="47250">
                        <a14:foregroundMark x1="44625" y1="54333" x2="44625" y2="54333"/>
                        <a14:foregroundMark x1="41750" y1="50333" x2="41750" y2="50333"/>
                        <a14:foregroundMark x1="40500" y1="41667" x2="40500" y2="41667"/>
                        <a14:foregroundMark x1="41250" y1="37167" x2="41250" y2="37167"/>
                        <a14:foregroundMark x1="40875" y1="64500" x2="40875" y2="64500"/>
                        <a14:foregroundMark x1="43125" y1="67333" x2="43125" y2="67333"/>
                        <a14:foregroundMark x1="38250" y1="71667" x2="38250" y2="71667"/>
                        <a14:foregroundMark x1="32875" y1="78000" x2="32875" y2="78000"/>
                        <a14:foregroundMark x1="32875" y1="75667" x2="32875" y2="75667"/>
                        <a14:foregroundMark x1="32875" y1="75167" x2="32875" y2="75167"/>
                        <a14:foregroundMark x1="41750" y1="75000" x2="41750" y2="75000"/>
                        <a14:foregroundMark x1="37250" y1="74333" x2="37250" y2="74333"/>
                        <a14:foregroundMark x1="39625" y1="69167" x2="39625" y2="69167"/>
                        <a14:foregroundMark x1="39625" y1="65000" x2="39625" y2="65000"/>
                        <a14:foregroundMark x1="40375" y1="51333" x2="40375" y2="51333"/>
                        <a14:foregroundMark x1="37875" y1="52333" x2="37875" y2="52333"/>
                        <a14:foregroundMark x1="38750" y1="48333" x2="38750" y2="48333"/>
                        <a14:foregroundMark x1="41375" y1="45333" x2="41375" y2="45333"/>
                        <a14:foregroundMark x1="39750" y1="43500" x2="39750" y2="43500"/>
                        <a14:foregroundMark x1="42750" y1="36333" x2="42750" y2="36333"/>
                        <a14:foregroundMark x1="43750" y1="50333" x2="43750" y2="50333"/>
                        <a14:foregroundMark x1="44875" y1="53167" x2="44875" y2="53167"/>
                        <a14:foregroundMark x1="40875" y1="53833" x2="40875" y2="53833"/>
                        <a14:foregroundMark x1="42625" y1="64833" x2="42625" y2="64833"/>
                        <a14:foregroundMark x1="44125" y1="70500" x2="44125" y2="70500"/>
                        <a14:foregroundMark x1="40375" y1="67500" x2="40375" y2="67500"/>
                        <a14:foregroundMark x1="33500" y1="75000" x2="33500" y2="75000"/>
                        <a14:foregroundMark x1="41375" y1="73667" x2="41375" y2="73667"/>
                        <a14:foregroundMark x1="35625" y1="76667" x2="35625" y2="76667"/>
                        <a14:foregroundMark x1="44500" y1="74500" x2="44500" y2="74500"/>
                        <a14:foregroundMark x1="40000" y1="74333" x2="40000" y2="74333"/>
                      </a14:backgroundRemoval>
                    </a14:imgEffect>
                  </a14:imgLayer>
                </a14:imgProps>
              </a:ext>
            </a:extLst>
          </a:blip>
          <a:srcRect l="36603" t="35178" r="51805" b="60958"/>
          <a:stretch/>
        </p:blipFill>
        <p:spPr bwMode="auto">
          <a:xfrm>
            <a:off x="4499992" y="3789040"/>
            <a:ext cx="1152128" cy="288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i.pinimg.com/originals/e6/78/a9/e678a931eb2c9a58d181a92c0d25d4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014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1268760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Ходьба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боком приставным шагом с мешочком на голове, перешагивая через предметы.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13448" y="188640"/>
            <a:ext cx="49709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Основные движения</a:t>
            </a:r>
          </a:p>
        </p:txBody>
      </p:sp>
      <p:sp>
        <p:nvSpPr>
          <p:cNvPr id="23554" name="AutoShape 2" descr="https://s1.slide-share.ru/s_image/d10ec0313a402b47ead7a2eaaaf085a4/defce5d1-9ac0-451f-ae7e-bf5df804df4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s1.slide-share.ru/s_image/d10ec0313a402b47ead7a2eaaaf085a4/defce5d1-9ac0-451f-ae7e-bf5df804df4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s1.slide-share.ru/s_image/d10ec0313a402b47ead7a2eaaaf085a4/defce5d1-9ac0-451f-ae7e-bf5df804df44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AutoShape 2" descr="https://pandia.ru/text/80/037/images/image011_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4" descr="https://thepresentation.ru/img/thumbs/f13d196a2e3c6dbc629b87808c5b85a2-800x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4167" b="85167" l="28625" r="47250">
                        <a14:foregroundMark x1="44625" y1="54333" x2="44625" y2="54333"/>
                        <a14:foregroundMark x1="41750" y1="50333" x2="41750" y2="50333"/>
                        <a14:foregroundMark x1="40500" y1="41667" x2="40500" y2="41667"/>
                        <a14:foregroundMark x1="41250" y1="37167" x2="41250" y2="37167"/>
                        <a14:foregroundMark x1="40875" y1="64500" x2="40875" y2="64500"/>
                        <a14:foregroundMark x1="43125" y1="67333" x2="43125" y2="67333"/>
                        <a14:foregroundMark x1="38250" y1="71667" x2="38250" y2="71667"/>
                        <a14:foregroundMark x1="32875" y1="78000" x2="32875" y2="78000"/>
                        <a14:foregroundMark x1="32875" y1="75667" x2="32875" y2="75667"/>
                        <a14:foregroundMark x1="32875" y1="75167" x2="32875" y2="75167"/>
                        <a14:foregroundMark x1="41750" y1="75000" x2="41750" y2="75000"/>
                        <a14:foregroundMark x1="37250" y1="74333" x2="37250" y2="74333"/>
                        <a14:foregroundMark x1="39625" y1="69167" x2="39625" y2="69167"/>
                        <a14:foregroundMark x1="39625" y1="65000" x2="39625" y2="65000"/>
                        <a14:foregroundMark x1="40375" y1="51333" x2="40375" y2="51333"/>
                        <a14:foregroundMark x1="37875" y1="52333" x2="37875" y2="52333"/>
                        <a14:foregroundMark x1="38750" y1="48333" x2="38750" y2="48333"/>
                        <a14:foregroundMark x1="41375" y1="45333" x2="41375" y2="45333"/>
                        <a14:foregroundMark x1="39750" y1="43500" x2="39750" y2="43500"/>
                        <a14:foregroundMark x1="42750" y1="36333" x2="42750" y2="36333"/>
                        <a14:foregroundMark x1="43750" y1="50333" x2="43750" y2="50333"/>
                        <a14:foregroundMark x1="44875" y1="53167" x2="44875" y2="53167"/>
                        <a14:foregroundMark x1="40875" y1="53833" x2="40875" y2="53833"/>
                        <a14:foregroundMark x1="42625" y1="64833" x2="42625" y2="64833"/>
                        <a14:foregroundMark x1="44125" y1="70500" x2="44125" y2="70500"/>
                        <a14:foregroundMark x1="40375" y1="67500" x2="40375" y2="67500"/>
                        <a14:foregroundMark x1="33500" y1="75000" x2="33500" y2="75000"/>
                        <a14:foregroundMark x1="41375" y1="73667" x2="41375" y2="73667"/>
                        <a14:foregroundMark x1="35625" y1="76667" x2="35625" y2="76667"/>
                        <a14:foregroundMark x1="44500" y1="74500" x2="44500" y2="74500"/>
                        <a14:foregroundMark x1="40000" y1="74333" x2="40000" y2="74333"/>
                      </a14:backgroundRemoval>
                    </a14:imgEffect>
                  </a14:imgLayer>
                </a14:imgProps>
              </a:ext>
            </a:extLst>
          </a:blip>
          <a:srcRect l="31531" t="32280" r="51805" b="24250"/>
          <a:stretch/>
        </p:blipFill>
        <p:spPr bwMode="auto">
          <a:xfrm>
            <a:off x="5796136" y="2636912"/>
            <a:ext cx="1656184" cy="3240360"/>
          </a:xfrm>
          <a:prstGeom prst="rect">
            <a:avLst/>
          </a:prstGeom>
          <a:noFill/>
        </p:spPr>
      </p:pic>
      <p:pic>
        <p:nvPicPr>
          <p:cNvPr id="12" name="Picture 4" descr="https://thepresentation.ru/img/thumbs/f13d196a2e3c6dbc629b87808c5b85a2-800x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4167" b="85167" l="28625" r="47250">
                        <a14:foregroundMark x1="44625" y1="54333" x2="44625" y2="54333"/>
                        <a14:foregroundMark x1="41750" y1="50333" x2="41750" y2="50333"/>
                        <a14:foregroundMark x1="40500" y1="41667" x2="40500" y2="41667"/>
                        <a14:foregroundMark x1="41250" y1="37167" x2="41250" y2="37167"/>
                        <a14:foregroundMark x1="40875" y1="64500" x2="40875" y2="64500"/>
                        <a14:foregroundMark x1="43125" y1="67333" x2="43125" y2="67333"/>
                        <a14:foregroundMark x1="38250" y1="71667" x2="38250" y2="71667"/>
                        <a14:foregroundMark x1="32875" y1="78000" x2="32875" y2="78000"/>
                        <a14:foregroundMark x1="32875" y1="75667" x2="32875" y2="75667"/>
                        <a14:foregroundMark x1="32875" y1="75167" x2="32875" y2="75167"/>
                        <a14:foregroundMark x1="41750" y1="75000" x2="41750" y2="75000"/>
                        <a14:foregroundMark x1="37250" y1="74333" x2="37250" y2="74333"/>
                        <a14:foregroundMark x1="39625" y1="69167" x2="39625" y2="69167"/>
                        <a14:foregroundMark x1="39625" y1="65000" x2="39625" y2="65000"/>
                        <a14:foregroundMark x1="40375" y1="51333" x2="40375" y2="51333"/>
                        <a14:foregroundMark x1="37875" y1="52333" x2="37875" y2="52333"/>
                        <a14:foregroundMark x1="38750" y1="48333" x2="38750" y2="48333"/>
                        <a14:foregroundMark x1="41375" y1="45333" x2="41375" y2="45333"/>
                        <a14:foregroundMark x1="39750" y1="43500" x2="39750" y2="43500"/>
                        <a14:foregroundMark x1="42750" y1="36333" x2="42750" y2="36333"/>
                        <a14:foregroundMark x1="43750" y1="50333" x2="43750" y2="50333"/>
                        <a14:foregroundMark x1="44875" y1="53167" x2="44875" y2="53167"/>
                        <a14:foregroundMark x1="40875" y1="53833" x2="40875" y2="53833"/>
                        <a14:foregroundMark x1="42625" y1="64833" x2="42625" y2="64833"/>
                        <a14:foregroundMark x1="44125" y1="70500" x2="44125" y2="70500"/>
                        <a14:foregroundMark x1="40375" y1="67500" x2="40375" y2="67500"/>
                        <a14:foregroundMark x1="33500" y1="75000" x2="33500" y2="75000"/>
                        <a14:foregroundMark x1="41375" y1="73667" x2="41375" y2="73667"/>
                        <a14:foregroundMark x1="35625" y1="76667" x2="35625" y2="76667"/>
                        <a14:foregroundMark x1="44500" y1="74500" x2="44500" y2="74500"/>
                        <a14:foregroundMark x1="40000" y1="74333" x2="40000" y2="74333"/>
                      </a14:backgroundRemoval>
                    </a14:imgEffect>
                  </a14:imgLayer>
                </a14:imgProps>
              </a:ext>
            </a:extLst>
          </a:blip>
          <a:srcRect l="31531" t="32280" r="51805" b="24250"/>
          <a:stretch/>
        </p:blipFill>
        <p:spPr bwMode="auto">
          <a:xfrm>
            <a:off x="3347864" y="2708920"/>
            <a:ext cx="1656184" cy="3240360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4932040" y="5517232"/>
            <a:ext cx="792088" cy="4320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411760" y="5589240"/>
            <a:ext cx="792088" cy="4320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i.pinimg.com/originals/e6/78/a9/e678a931eb2c9a58d181a92c0d25d4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014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1268760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Прыжки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двух ногах, продвигаясь вперед («Кто быстрее до предмета»).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13448" y="188640"/>
            <a:ext cx="49709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Основные движения</a:t>
            </a:r>
          </a:p>
        </p:txBody>
      </p:sp>
      <p:sp>
        <p:nvSpPr>
          <p:cNvPr id="23554" name="AutoShape 2" descr="https://s1.slide-share.ru/s_image/d10ec0313a402b47ead7a2eaaaf085a4/defce5d1-9ac0-451f-ae7e-bf5df804df4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s1.slide-share.ru/s_image/d10ec0313a402b47ead7a2eaaaf085a4/defce5d1-9ac0-451f-ae7e-bf5df804df4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s1.slide-share.ru/s_image/d10ec0313a402b47ead7a2eaaaf085a4/defce5d1-9ac0-451f-ae7e-bf5df804df44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AutoShape 2" descr="https://pandia.ru/text/80/037/images/image011_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 descr="https://iknigi.net/books_files/online_html/70576/i_0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1403648" y="2924944"/>
            <a:ext cx="6407274" cy="3243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i.pinimg.com/originals/e6/78/a9/e678a931eb2c9a58d181a92c0d25d4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014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620688"/>
            <a:ext cx="77048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игре принимают участие нечетное количество детей, которые становятся парами и держатся за руки. Впереди колонны находится водящий, который смотрит вперед. Дети хором повторяют слова: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Гори, гори ясно,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не погасло,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Глянь на небо —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Птички летят,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Колокольчики звенят!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Раз! Два! Три! Беги!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только участники произнесут слово «Беги!», стоящие в последней паре в колонне отпускает руки и бегут вдоль колонны вперед, один с правой стороны, другой — с левой. Их задача — выбежать вперед, встать перед водящим и снова взяться за руки. Водящий, в свою очередь, должен поймать кого-то из этой пары до того момента, как они возьмутся за руки. Если получится поймать, то водящий с пойманным образует новую пару, а участник, оставшийся без пары, теперь будет водить.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62915" y="0"/>
            <a:ext cx="66266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Подвижная игра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«Горелки»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AutoShape 2" descr="https://s1.slide-share.ru/s_image/d10ec0313a402b47ead7a2eaaaf085a4/defce5d1-9ac0-451f-ae7e-bf5df804df4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s1.slide-share.ru/s_image/d10ec0313a402b47ead7a2eaaaf085a4/defce5d1-9ac0-451f-ae7e-bf5df804df4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s1.slide-share.ru/s_image/d10ec0313a402b47ead7a2eaaaf085a4/defce5d1-9ac0-451f-ae7e-bf5df804df44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AutoShape 2" descr="https://pandia.ru/text/80/037/images/image011_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62915" y="0"/>
            <a:ext cx="66266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Подвижная игра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«Горелки»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AutoShape 2" descr="https://s1.slide-share.ru/s_image/d10ec0313a402b47ead7a2eaaaf085a4/defce5d1-9ac0-451f-ae7e-bf5df804df4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s1.slide-share.ru/s_image/d10ec0313a402b47ead7a2eaaaf085a4/defce5d1-9ac0-451f-ae7e-bf5df804df4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s1.slide-share.ru/s_image/d10ec0313a402b47ead7a2eaaaf085a4/defce5d1-9ac0-451f-ae7e-bf5df804df44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AutoShape 2" descr="https://pandia.ru/text/80/037/images/image011_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http://u-detstvo.ru/run/img/gorel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7620000" cy="5362576"/>
          </a:xfrm>
          <a:prstGeom prst="rect">
            <a:avLst/>
          </a:prstGeom>
          <a:noFill/>
        </p:spPr>
      </p:pic>
      <p:pic>
        <p:nvPicPr>
          <p:cNvPr id="11" name="веселая песенка для иг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1600" y="980728"/>
            <a:ext cx="592832" cy="592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7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i.pinimg.com/originals/e6/78/a9/e678a931eb2c9a58d181a92c0d25d4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014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1268760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пражнять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детей в ходьбе в колонне по одному, в построении в пары (колонна по два);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метании мешочков на дальность, в ползании, в равновесии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3455" y="332656"/>
            <a:ext cx="19078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Задачи.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.pinimg.com/originals/e6/78/a9/e678a931eb2c9a58d181a92c0d25d4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014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1124744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остроение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шеренгу,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перестроение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колонну по одному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ходьба в колонне по одному.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сигналу педагога перестроение в пары (колонна по два);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ходьба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колонной по одному; ходьба и бег врассыпную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15097" y="332656"/>
            <a:ext cx="18646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 часть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i.pinimg.com/originals/e6/78/a9/e678a931eb2c9a58d181a92c0d25d4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014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126876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 И. п. — основная стойка. 1—2 — шаг вправо, руки в стороны; 3—4—исходное положение (6—8 раз)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88640"/>
            <a:ext cx="7686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</a:p>
        </p:txBody>
      </p:sp>
      <p:pic>
        <p:nvPicPr>
          <p:cNvPr id="15362" name="Picture 2" descr="https://ds05.infourok.ru/uploads/ex/122b/0007ede2-9d1eecbb/hello_html_1372d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449" b="100000" l="0" r="79545">
                        <a14:foregroundMark x1="18939" y1="25197" x2="18939" y2="25197"/>
                        <a14:foregroundMark x1="15909" y1="39370" x2="15909" y2="39370"/>
                        <a14:foregroundMark x1="15909" y1="54331" x2="15909" y2="54331"/>
                        <a14:foregroundMark x1="9091" y1="40945" x2="9091" y2="40945"/>
                        <a14:foregroundMark x1="13636" y1="63780" x2="13636" y2="63780"/>
                        <a14:foregroundMark x1="18939" y1="58268" x2="18939" y2="58268"/>
                        <a14:foregroundMark x1="15152" y1="64567" x2="15152" y2="64567"/>
                        <a14:foregroundMark x1="12121" y1="95276" x2="12121" y2="95276"/>
                        <a14:foregroundMark x1="17424" y1="94488" x2="17424" y2="94488"/>
                        <a14:foregroundMark x1="53788" y1="24409" x2="53788" y2="24409"/>
                        <a14:foregroundMark x1="49242" y1="41732" x2="49242" y2="41732"/>
                        <a14:foregroundMark x1="43939" y1="37008" x2="43939" y2="37008"/>
                        <a14:foregroundMark x1="66667" y1="37008" x2="66667" y2="37008"/>
                        <a14:foregroundMark x1="29545" y1="33071" x2="29545" y2="33071"/>
                        <a14:foregroundMark x1="74242" y1="33858" x2="74242" y2="33858"/>
                        <a14:foregroundMark x1="51515" y1="56693" x2="51515" y2="56693"/>
                        <a14:foregroundMark x1="70455" y1="34646" x2="70455" y2="34646"/>
                        <a14:foregroundMark x1="53030" y1="64567" x2="53030" y2="64567"/>
                      </a14:backgroundRemoval>
                    </a14:imgEffect>
                  </a14:imgLayer>
                </a14:imgProps>
              </a:ext>
            </a:extLst>
          </a:blip>
          <a:srcRect r="21429"/>
          <a:stretch>
            <a:fillRect/>
          </a:stretch>
        </p:blipFill>
        <p:spPr bwMode="auto">
          <a:xfrm>
            <a:off x="2597130" y="1293664"/>
            <a:ext cx="4003611" cy="4902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ы с полянами (47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6014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126876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И. п. — стойка ноги на ширине плеч, руки на пояс. 1 — наклон вправо, левую руку за голову; 2 — исходное положение. То же влево (6 раз).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88640"/>
            <a:ext cx="7686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</a:p>
        </p:txBody>
      </p:sp>
      <p:pic>
        <p:nvPicPr>
          <p:cNvPr id="17410" name="Picture 2" descr="https://alebed.org/uploads/posts/articles4/razminka_pered_begom_pravilnaya_tehnika_foto_polza_ot_provedeniya_razminki_pered_begom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581" b="99355" l="25000" r="74833">
                        <a14:foregroundMark x1="67833" y1="65806" x2="67833" y2="65806"/>
                        <a14:foregroundMark x1="69333" y1="91613" x2="69333" y2="91613"/>
                        <a14:foregroundMark x1="51167" y1="50968" x2="51167" y2="50968"/>
                        <a14:foregroundMark x1="49167" y1="33548" x2="49167" y2="33548"/>
                        <a14:foregroundMark x1="47167" y1="29677" x2="47167" y2="29677"/>
                        <a14:foregroundMark x1="46500" y1="38710" x2="46500" y2="38710"/>
                        <a14:foregroundMark x1="49167" y1="65161" x2="49167" y2="65161"/>
                        <a14:foregroundMark x1="53000" y1="60645" x2="53000" y2="60645"/>
                        <a14:foregroundMark x1="53333" y1="78710" x2="53333" y2="78710"/>
                        <a14:foregroundMark x1="53667" y1="90323" x2="53667" y2="90323"/>
                        <a14:foregroundMark x1="53500" y1="85161" x2="53500" y2="85161"/>
                        <a14:foregroundMark x1="47167" y1="89677" x2="47167" y2="89677"/>
                        <a14:foregroundMark x1="33000" y1="54194" x2="33000" y2="54194"/>
                        <a14:foregroundMark x1="32833" y1="32258" x2="32833" y2="32258"/>
                        <a14:foregroundMark x1="34167" y1="27742" x2="34167" y2="27742"/>
                        <a14:foregroundMark x1="33333" y1="60645" x2="33333" y2="60645"/>
                        <a14:foregroundMark x1="30333" y1="60000" x2="30333" y2="60000"/>
                        <a14:foregroundMark x1="28500" y1="89677" x2="28500" y2="89677"/>
                        <a14:foregroundMark x1="34500" y1="91613" x2="34500" y2="91613"/>
                        <a14:foregroundMark x1="50167" y1="24516" x2="50167" y2="24516"/>
                        <a14:foregroundMark x1="51500" y1="24516" x2="51500" y2="24516"/>
                        <a14:foregroundMark x1="45833" y1="23226" x2="45833" y2="23226"/>
                        <a14:foregroundMark x1="45667" y1="47742" x2="45667" y2="47742"/>
                        <a14:foregroundMark x1="35667" y1="30968" x2="35667" y2="30968"/>
                        <a14:backgroundMark x1="28833" y1="32903" x2="28833" y2="32903"/>
                        <a14:backgroundMark x1="34500" y1="34194" x2="34500" y2="34194"/>
                        <a14:backgroundMark x1="48167" y1="42581" x2="48167" y2="42581"/>
                        <a14:backgroundMark x1="51333" y1="30323" x2="51333" y2="30323"/>
                      </a14:backgroundRemoval>
                    </a14:imgEffect>
                  </a14:imgLayer>
                </a14:imgProps>
              </a:ext>
            </a:extLst>
          </a:blip>
          <a:srcRect l="21420" r="20621"/>
          <a:stretch>
            <a:fillRect/>
          </a:stretch>
        </p:blipFill>
        <p:spPr bwMode="auto">
          <a:xfrm>
            <a:off x="763194" y="2996952"/>
            <a:ext cx="6758454" cy="3012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i.pinimg.com/originals/e6/78/a9/e678a931eb2c9a58d181a92c0d25d4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014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126876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И. п. — основная стойка, руки на пояс. 1 — руки в стороны; 2 —присесть, руки за голову; 3 — встать, руки в стороны; 4 — исходное положение (6-8 раз).</a:t>
            </a:r>
          </a:p>
          <a:p>
            <a:pPr lvl="0"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88640"/>
            <a:ext cx="7686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</a:p>
        </p:txBody>
      </p:sp>
      <p:pic>
        <p:nvPicPr>
          <p:cNvPr id="4098" name="Picture 2" descr="https://poznayka.org/baza1/1790334523474.files/image32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681" b="96639" l="9402" r="89744">
                        <a14:foregroundMark x1="54701" y1="7563" x2="54701" y2="756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88433" y="2878524"/>
            <a:ext cx="2969438" cy="3020200"/>
          </a:xfrm>
          <a:prstGeom prst="rect">
            <a:avLst/>
          </a:prstGeom>
          <a:noFill/>
        </p:spPr>
      </p:pic>
      <p:pic>
        <p:nvPicPr>
          <p:cNvPr id="4100" name="Picture 4" descr="https://i.ytimg.com/vi/aIzcXmZndMw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3472" b="98750" l="53125" r="82969"/>
                    </a14:imgEffect>
                  </a14:imgLayer>
                </a14:imgProps>
              </a:ext>
            </a:extLst>
          </a:blip>
          <a:srcRect l="49469" t="26168" r="13241"/>
          <a:stretch>
            <a:fillRect/>
          </a:stretch>
        </p:blipFill>
        <p:spPr bwMode="auto">
          <a:xfrm>
            <a:off x="3563888" y="3429000"/>
            <a:ext cx="2304256" cy="2566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i.pinimg.com/originals/e6/78/a9/e678a931eb2c9a58d181a92c0d25d4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014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126876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4. И. п. — сидя ноги врозь, руки в упоре сзади. 1 — поднять правую (левую) ногу вверх; 2 — опустить ногу, вернуться в исходное положений (6-8 раз).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88640"/>
            <a:ext cx="7686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</a:p>
        </p:txBody>
      </p:sp>
      <p:pic>
        <p:nvPicPr>
          <p:cNvPr id="3074" name="Picture 2" descr="https://nashaucheba.ru/docs/63/62578/conv_1/file1_html_m4db2e87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754" b="98246" l="0" r="52840">
                        <a14:foregroundMark x1="4647" y1="10526" x2="4647" y2="10526"/>
                      </a14:backgroundRemoval>
                    </a14:imgEffect>
                  </a14:imgLayer>
                </a14:imgProps>
              </a:ext>
            </a:extLst>
          </a:blip>
          <a:srcRect r="45350"/>
          <a:stretch>
            <a:fillRect/>
          </a:stretch>
        </p:blipFill>
        <p:spPr bwMode="auto">
          <a:xfrm>
            <a:off x="1475656" y="3412342"/>
            <a:ext cx="5878551" cy="2110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i.pinimg.com/originals/e6/78/a9/e678a931eb2c9a58d181a92c0d25d4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014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126876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5. И. п. — лежа на спине, руки вдоль туловища. 1 — поднять прямые ноги вверх; 2 — развести ноги в стороны; 3 — скрестить ноги —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ноги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стороны; 4 — вернуться в исходное положение (4—5 раз).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88640"/>
            <a:ext cx="7686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</a:p>
        </p:txBody>
      </p:sp>
      <p:pic>
        <p:nvPicPr>
          <p:cNvPr id="2050" name="Picture 2" descr="https://veteranrostovdon.ru/800/600/http/travm.info/wp-content/uploads/2017/10/nozhnits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0000" l="0" r="95143">
                        <a14:foregroundMark x1="87143" y1="8571" x2="87143" y2="8571"/>
                        <a14:foregroundMark x1="32000" y1="8929" x2="32000" y2="8929"/>
                        <a14:foregroundMark x1="32000" y1="8929" x2="32000" y2="8929"/>
                        <a14:foregroundMark x1="42000" y1="10000" x2="42000" y2="10000"/>
                        <a14:foregroundMark x1="48571" y1="13929" x2="48571" y2="13929"/>
                        <a14:foregroundMark x1="61714" y1="15357" x2="61714" y2="15357"/>
                        <a14:foregroundMark x1="70286" y1="18929" x2="70286" y2="18929"/>
                        <a14:foregroundMark x1="82000" y1="14643" x2="82000" y2="14643"/>
                        <a14:foregroundMark x1="88000" y1="15000" x2="88000" y2="15000"/>
                        <a14:foregroundMark x1="51143" y1="16071" x2="51143" y2="16071"/>
                        <a14:foregroundMark x1="40000" y1="5714" x2="40000" y2="5714"/>
                        <a14:foregroundMark x1="25143" y1="6429" x2="25143" y2="6429"/>
                        <a14:foregroundMark x1="9429" y1="45000" x2="9429" y2="45000"/>
                        <a14:foregroundMark x1="22857" y1="55357" x2="22857" y2="55357"/>
                        <a14:foregroundMark x1="33143" y1="59643" x2="33143" y2="59643"/>
                        <a14:foregroundMark x1="38000" y1="71786" x2="38000" y2="71786"/>
                        <a14:foregroundMark x1="30286" y1="67857" x2="30286" y2="67857"/>
                        <a14:foregroundMark x1="21143" y1="65714" x2="21143" y2="65714"/>
                        <a14:foregroundMark x1="63714" y1="72143" x2="63714" y2="72143"/>
                        <a14:foregroundMark x1="55429" y1="72143" x2="55429" y2="72143"/>
                        <a14:foregroundMark x1="78857" y1="71071" x2="78857" y2="71071"/>
                        <a14:foregroundMark x1="86571" y1="72143" x2="86571" y2="7214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27784" y="4723859"/>
            <a:ext cx="3477766" cy="2134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i.pinimg.com/originals/e6/78/a9/e678a931eb2c9a58d181a92c0d25d4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014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126876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6. И. п. — основная стойка, руки на пояс. Прыжки на месте — правая нога вперед, левая — назад попеременно на счет педагога «1—8», в чередовании с небольшим отдыхом. Повторить 3—4 раза.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88640"/>
            <a:ext cx="7686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</a:p>
        </p:txBody>
      </p:sp>
      <p:sp>
        <p:nvSpPr>
          <p:cNvPr id="1026" name="AutoShape 2" descr="https://konspekta.net/lektsianew/baza6/595089996989.files/image4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onspekta.net/lektsianew/baza6/595089996989.files/image4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konspekta.net/lektsianew/baza6/595089996989.files/image4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4400" l="6364" r="90000">
                        <a14:foregroundMark x1="27273" y1="11200" x2="27273" y2="11200"/>
                        <a14:foregroundMark x1="25455" y1="24800" x2="25455" y2="24800"/>
                        <a14:foregroundMark x1="28182" y1="34400" x2="28182" y2="34400"/>
                        <a14:foregroundMark x1="19091" y1="27200" x2="19091" y2="27200"/>
                        <a14:foregroundMark x1="26364" y1="44000" x2="26364" y2="44000"/>
                        <a14:foregroundMark x1="24545" y1="59200" x2="24545" y2="59200"/>
                        <a14:foregroundMark x1="30000" y1="57600" x2="30000" y2="57600"/>
                        <a14:foregroundMark x1="30909" y1="70400" x2="30909" y2="70400"/>
                        <a14:foregroundMark x1="33636" y1="80000" x2="33636" y2="80000"/>
                        <a14:foregroundMark x1="19091" y1="72800" x2="19091" y2="72800"/>
                        <a14:foregroundMark x1="19091" y1="82400" x2="19091" y2="82400"/>
                        <a14:foregroundMark x1="24545" y1="7200" x2="24545" y2="7200"/>
                        <a14:foregroundMark x1="68182" y1="7200" x2="68182" y2="7200"/>
                        <a14:foregroundMark x1="62727" y1="8000" x2="62727" y2="8000"/>
                        <a14:foregroundMark x1="63636" y1="32000" x2="63636" y2="32000"/>
                        <a14:foregroundMark x1="61818" y1="22400" x2="61818" y2="22400"/>
                        <a14:foregroundMark x1="75455" y1="29600" x2="75455" y2="29600"/>
                        <a14:foregroundMark x1="66364" y1="42400" x2="66364" y2="42400"/>
                        <a14:foregroundMark x1="61818" y1="52800" x2="61818" y2="52800"/>
                        <a14:foregroundMark x1="69091" y1="56000" x2="69091" y2="56000"/>
                        <a14:foregroundMark x1="72727" y1="77600" x2="72727" y2="77600"/>
                        <a14:foregroundMark x1="72727" y1="82400" x2="72727" y2="82400"/>
                        <a14:foregroundMark x1="56364" y1="84000" x2="56364" y2="84000"/>
                        <a14:foregroundMark x1="56364" y1="70400" x2="56364" y2="70400"/>
                        <a14:foregroundMark x1="35455" y1="33600" x2="35455" y2="336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47864" y="2976528"/>
            <a:ext cx="2974684" cy="3380323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>
            <a:off x="4932040" y="5589240"/>
            <a:ext cx="648072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297</TotalTime>
  <Words>393</Words>
  <Application>Microsoft Office PowerPoint</Application>
  <PresentationFormat>Экран (4:3)</PresentationFormat>
  <Paragraphs>41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20</cp:revision>
  <dcterms:created xsi:type="dcterms:W3CDTF">2020-12-16T03:04:08Z</dcterms:created>
  <dcterms:modified xsi:type="dcterms:W3CDTF">2021-04-13T12:29:06Z</dcterms:modified>
</cp:coreProperties>
</file>