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5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4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2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23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5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85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36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3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2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81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0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4F0D3-A8C9-4D7F-A220-49AF0F5FF80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4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57" y="0"/>
            <a:ext cx="124532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086" y="1435341"/>
            <a:ext cx="7935686" cy="18302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Физкультурное занятие </a:t>
            </a:r>
            <a:br>
              <a:rPr lang="ru-RU" sz="4000" b="1" dirty="0"/>
            </a:br>
            <a:r>
              <a:rPr lang="ru-RU" sz="4000" b="1" dirty="0"/>
              <a:t>для детей средних групп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5157" y="2866674"/>
            <a:ext cx="4615543" cy="199684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dirty="0">
              <a:latin typeface="+mj-lt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6000" b="1" dirty="0" smtClean="0">
                <a:solidFill>
                  <a:srgbClr val="002060"/>
                </a:solidFill>
                <a:latin typeface="+mj-lt"/>
              </a:rPr>
              <a:t>Морошка; Пчелка</a:t>
            </a:r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»</a:t>
            </a:r>
            <a:endParaRPr lang="ru-RU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D2854-7AC2-4DAE-9538-1F08FF131126}"/>
              </a:ext>
            </a:extLst>
          </p:cNvPr>
          <p:cNvSpPr txBox="1"/>
          <p:nvPr/>
        </p:nvSpPr>
        <p:spPr>
          <a:xfrm>
            <a:off x="2665157" y="5584427"/>
            <a:ext cx="627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Инструктор по физическому воспитанию</a:t>
            </a:r>
          </a:p>
          <a:p>
            <a:r>
              <a:rPr lang="ru-RU" sz="2400" dirty="0" err="1"/>
              <a:t>Аншаков</a:t>
            </a:r>
            <a:r>
              <a:rPr lang="ru-RU" sz="2400" dirty="0"/>
              <a:t> В.А.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F52B7-6E4A-4F53-AE87-9CA0B0CCBC05}"/>
              </a:ext>
            </a:extLst>
          </p:cNvPr>
          <p:cNvSpPr txBox="1"/>
          <p:nvPr/>
        </p:nvSpPr>
        <p:spPr>
          <a:xfrm>
            <a:off x="2665157" y="699922"/>
            <a:ext cx="417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детский сад «Оленёнок»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9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761"/>
          </a:xfrm>
        </p:spPr>
        <p:txBody>
          <a:bodyPr>
            <a:normAutofit fontScale="90000"/>
          </a:bodyPr>
          <a:lstStyle/>
          <a:p>
            <a:r>
              <a:rPr lang="ru-RU" smtClean="0"/>
              <a:t>Совушка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D6A5EF-AA75-4BFC-A7A7-D9D9568D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5"/>
            <a:ext cx="12192000" cy="67867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E3C5F-EE58-4575-A0C6-69935ECC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974554"/>
            <a:ext cx="6935372" cy="1325563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Задачи: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-Упражнять в ходьбе с выполнением заданий по сигналу воспитателя.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ловкость и глазомер при метании на дальность, повторить ползание на четвереньках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8D0A3C-B97A-4AED-AF41-78C93AAE0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126" y="2491971"/>
            <a:ext cx="7877908" cy="392095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часть: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 колоне по одному. По сигналу воспитателя: * лягушки!*- дети приседают  и кладут руки на колени. Поднимаются и продолжают ходьбу. Ходьба и бег чередуются.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/ОРУ/.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 /ОВД/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часть: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marL="0" indent="0">
              <a:lnSpc>
                <a:spcPct val="120000"/>
              </a:lnSpc>
              <a:buNone/>
            </a:pPr>
            <a:endParaRPr lang="ru-RU" sz="25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2500" dirty="0">
              <a:latin typeface="+mj-lt"/>
            </a:endParaRPr>
          </a:p>
          <a:p>
            <a:pPr marL="0" indent="0">
              <a:buNone/>
            </a:pPr>
            <a:endParaRPr lang="ru-RU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9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872" y="289354"/>
            <a:ext cx="5425098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ОРУ </a:t>
            </a:r>
            <a:r>
              <a:rPr lang="ru-RU" sz="4000" b="1" smtClean="0">
                <a:solidFill>
                  <a:srgbClr val="002060"/>
                </a:solidFill>
              </a:rPr>
              <a:t>с мячом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973" y="1721707"/>
            <a:ext cx="9046029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стойка ноги на ширине ступни, мяч в обеих руках вниз. Поднять мяч вверх, поднимаясь на носки, потянуться, опустить мяч, вернуться в исходное положение (4-5раз)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60574-7BFA-4D1C-B683-E95AE58B3BF2}"/>
              </a:ext>
            </a:extLst>
          </p:cNvPr>
          <p:cNvSpPr txBox="1"/>
          <p:nvPr/>
        </p:nvSpPr>
        <p:spPr>
          <a:xfrm>
            <a:off x="518780" y="1198487"/>
            <a:ext cx="6425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904" y="2920194"/>
            <a:ext cx="2823936" cy="32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4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1009"/>
            <a:ext cx="10515600" cy="64967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№2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249" y="1825625"/>
            <a:ext cx="87735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стойка ноги на ширине ступни, мяч у груди. Присесть мяч вынести вперед, подняться, вернуться в исходное положение (5-6раз)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69" y="3278414"/>
            <a:ext cx="5956510" cy="33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26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№3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779" y="1825626"/>
            <a:ext cx="8952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сидя, ноги врозь, мяч в согнутых руках перед собой. Наклониться, прокатить мяч от одной ноги к другой, выпрямиться , вернуться в исходное положение (6раз)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3581"/>
          <a:stretch/>
        </p:blipFill>
        <p:spPr>
          <a:xfrm>
            <a:off x="3585029" y="3312886"/>
            <a:ext cx="4009117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8337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№4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5380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лежа на спине, мяч в прямых руках за головой. Согнуть колени, коснуться их мячом, выпрямиться, вернуться в исходное положение (5-6раз)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28" y="3049588"/>
            <a:ext cx="6371771" cy="33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№5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234" y="1825625"/>
            <a:ext cx="8941023" cy="1773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стойка ноги слегка расставлены, руки произвольно, мяч на полу. Прыжки на двух ногах в обе стороны (3-4раза), с небольшой паузой между серией прыжков.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365" y="3226027"/>
            <a:ext cx="3333750" cy="32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00062"/>
            <a:ext cx="8349343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349343" cy="435133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метание мешков  на дальность (6-8раз.)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213" y="2611324"/>
            <a:ext cx="3875314" cy="33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06" y="391886"/>
            <a:ext cx="7870371" cy="146594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Ползание по гимнастической скамейке с опорой на ладони и колени (2-3 раза)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4645"/>
          <a:stretch/>
        </p:blipFill>
        <p:spPr>
          <a:xfrm>
            <a:off x="1958181" y="3482975"/>
            <a:ext cx="4878048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272</Words>
  <Application>Microsoft Office PowerPoint</Application>
  <PresentationFormat>Широкоэкранный</PresentationFormat>
  <Paragraphs>32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Физкультурное занятие  для детей средних групп</vt:lpstr>
      <vt:lpstr>              Задачи: -Упражнять в ходьбе с выполнением заданий по сигналу воспитателя. - развивать ловкость и глазомер при метании на дальность, повторить ползание на четвереньках</vt:lpstr>
      <vt:lpstr>ОРУ с мячом</vt:lpstr>
      <vt:lpstr>Упражнение №2</vt:lpstr>
      <vt:lpstr>Упражнение №3</vt:lpstr>
      <vt:lpstr>Упражнение №4</vt:lpstr>
      <vt:lpstr>Упражнение №5</vt:lpstr>
      <vt:lpstr>Основные виды движения</vt:lpstr>
      <vt:lpstr>2. Ползание по гимнастической скамейке с опорой на ладони и колени (2-3 раза)</vt:lpstr>
      <vt:lpstr>Совушка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anshakov9797@mail.ru</dc:creator>
  <cp:lastModifiedBy>anshakov9797@mail.ru</cp:lastModifiedBy>
  <cp:revision>27</cp:revision>
  <dcterms:created xsi:type="dcterms:W3CDTF">2020-10-13T06:09:41Z</dcterms:created>
  <dcterms:modified xsi:type="dcterms:W3CDTF">2021-04-16T04:33:54Z</dcterms:modified>
</cp:coreProperties>
</file>